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6" r:id="rId1"/>
    <p:sldMasterId id="2147483648" r:id="rId2"/>
  </p:sldMasterIdLst>
  <p:notesMasterIdLst>
    <p:notesMasterId r:id="rId21"/>
  </p:notesMasterIdLst>
  <p:handoutMasterIdLst>
    <p:handoutMasterId r:id="rId22"/>
  </p:handoutMasterIdLst>
  <p:sldIdLst>
    <p:sldId id="343" r:id="rId3"/>
    <p:sldId id="305" r:id="rId4"/>
    <p:sldId id="344" r:id="rId5"/>
    <p:sldId id="346" r:id="rId6"/>
    <p:sldId id="345" r:id="rId7"/>
    <p:sldId id="359" r:id="rId8"/>
    <p:sldId id="349" r:id="rId9"/>
    <p:sldId id="348" r:id="rId10"/>
    <p:sldId id="358" r:id="rId11"/>
    <p:sldId id="350" r:id="rId12"/>
    <p:sldId id="351" r:id="rId13"/>
    <p:sldId id="352" r:id="rId14"/>
    <p:sldId id="354" r:id="rId15"/>
    <p:sldId id="353" r:id="rId16"/>
    <p:sldId id="355" r:id="rId17"/>
    <p:sldId id="330" r:id="rId18"/>
    <p:sldId id="300" r:id="rId19"/>
    <p:sldId id="357" r:id="rId20"/>
  </p:sldIdLst>
  <p:sldSz cx="9144000" cy="5143500" type="screen16x9"/>
  <p:notesSz cx="7099300"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31">
          <p15:clr>
            <a:srgbClr val="A4A3A4"/>
          </p15:clr>
        </p15:guide>
        <p15:guide id="2" orient="horz" pos="2762">
          <p15:clr>
            <a:srgbClr val="A4A3A4"/>
          </p15:clr>
        </p15:guide>
        <p15:guide id="3" orient="horz" pos="990">
          <p15:clr>
            <a:srgbClr val="A4A3A4"/>
          </p15:clr>
        </p15:guide>
        <p15:guide id="4" orient="horz" pos="3104">
          <p15:clr>
            <a:srgbClr val="A4A3A4"/>
          </p15:clr>
        </p15:guide>
        <p15:guide id="5" orient="horz" pos="566">
          <p15:clr>
            <a:srgbClr val="A4A3A4"/>
          </p15:clr>
        </p15:guide>
        <p15:guide id="6" orient="horz" pos="2639">
          <p15:clr>
            <a:srgbClr val="A4A3A4"/>
          </p15:clr>
        </p15:guide>
        <p15:guide id="7" orient="horz" pos="758">
          <p15:clr>
            <a:srgbClr val="A4A3A4"/>
          </p15:clr>
        </p15:guide>
        <p15:guide id="8" orient="horz" pos="145">
          <p15:clr>
            <a:srgbClr val="A4A3A4"/>
          </p15:clr>
        </p15:guide>
        <p15:guide id="9" orient="horz" pos="1688">
          <p15:clr>
            <a:srgbClr val="A4A3A4"/>
          </p15:clr>
        </p15:guide>
        <p15:guide id="10" orient="horz" pos="2828">
          <p15:clr>
            <a:srgbClr val="A4A3A4"/>
          </p15:clr>
        </p15:guide>
        <p15:guide id="11" pos="5630">
          <p15:clr>
            <a:srgbClr val="A4A3A4"/>
          </p15:clr>
        </p15:guide>
        <p15:guide id="12" pos="3788">
          <p15:clr>
            <a:srgbClr val="A4A3A4"/>
          </p15:clr>
        </p15:guide>
        <p15:guide id="13" pos="2906">
          <p15:clr>
            <a:srgbClr val="A4A3A4"/>
          </p15:clr>
        </p15:guide>
        <p15:guide id="14" pos="3674">
          <p15:clr>
            <a:srgbClr val="A4A3A4"/>
          </p15:clr>
        </p15:guide>
        <p15:guide id="15" pos="3901">
          <p15:clr>
            <a:srgbClr val="A4A3A4"/>
          </p15:clr>
        </p15:guide>
        <p15:guide id="16" pos="3018">
          <p15:clr>
            <a:srgbClr val="A4A3A4"/>
          </p15:clr>
        </p15:guide>
        <p15:guide id="17" pos="2791">
          <p15:clr>
            <a:srgbClr val="A4A3A4"/>
          </p15:clr>
        </p15:guide>
        <p15:guide id="18" pos="159">
          <p15:clr>
            <a:srgbClr val="A4A3A4"/>
          </p15:clr>
        </p15:guide>
        <p15:guide id="19" pos="1847">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ckie Barlow"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6C7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58" autoAdjust="0"/>
    <p:restoredTop sz="58702" autoAdjust="0"/>
  </p:normalViewPr>
  <p:slideViewPr>
    <p:cSldViewPr snapToGrid="0" snapToObjects="1">
      <p:cViewPr varScale="1">
        <p:scale>
          <a:sx n="88" d="100"/>
          <a:sy n="88" d="100"/>
        </p:scale>
        <p:origin x="2838" y="84"/>
      </p:cViewPr>
      <p:guideLst>
        <p:guide orient="horz" pos="1831"/>
        <p:guide orient="horz" pos="2762"/>
        <p:guide orient="horz" pos="990"/>
        <p:guide orient="horz" pos="3104"/>
        <p:guide orient="horz" pos="566"/>
        <p:guide orient="horz" pos="2639"/>
        <p:guide orient="horz" pos="758"/>
        <p:guide orient="horz" pos="145"/>
        <p:guide orient="horz" pos="1688"/>
        <p:guide orient="horz" pos="2828"/>
        <p:guide pos="5630"/>
        <p:guide pos="3788"/>
        <p:guide pos="2906"/>
        <p:guide pos="3674"/>
        <p:guide pos="3901"/>
        <p:guide pos="3018"/>
        <p:guide pos="2791"/>
        <p:guide pos="159"/>
        <p:guide pos="1847"/>
      </p:guideLst>
    </p:cSldViewPr>
  </p:slid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n-US" dirty="0"/>
          </a:p>
        </p:txBody>
      </p:sp>
      <p:sp>
        <p:nvSpPr>
          <p:cNvPr id="3" name="Date Placeholder 2"/>
          <p:cNvSpPr>
            <a:spLocks noGrp="1"/>
          </p:cNvSpPr>
          <p:nvPr>
            <p:ph type="dt" sz="quarter" idx="1"/>
          </p:nvPr>
        </p:nvSpPr>
        <p:spPr>
          <a:xfrm>
            <a:off x="4021294" y="0"/>
            <a:ext cx="3076363" cy="511731"/>
          </a:xfrm>
          <a:prstGeom prst="rect">
            <a:avLst/>
          </a:prstGeom>
        </p:spPr>
        <p:txBody>
          <a:bodyPr vert="horz" lIns="99048" tIns="49524" rIns="99048" bIns="49524" rtlCol="0"/>
          <a:lstStyle>
            <a:lvl1pPr algn="r">
              <a:defRPr sz="1300"/>
            </a:lvl1pPr>
          </a:lstStyle>
          <a:p>
            <a:fld id="{3122E3A8-67DD-A54D-9ACE-7F6180D1A288}" type="datetimeFigureOut">
              <a:rPr lang="en-US" smtClean="0"/>
              <a:pPr/>
              <a:t>4/7/2022</a:t>
            </a:fld>
            <a:endParaRPr lang="en-US" dirty="0"/>
          </a:p>
        </p:txBody>
      </p:sp>
      <p:sp>
        <p:nvSpPr>
          <p:cNvPr id="4" name="Footer Placeholder 3"/>
          <p:cNvSpPr>
            <a:spLocks noGrp="1"/>
          </p:cNvSpPr>
          <p:nvPr>
            <p:ph type="ftr" sz="quarter" idx="2"/>
          </p:nvPr>
        </p:nvSpPr>
        <p:spPr>
          <a:xfrm>
            <a:off x="0" y="9721106"/>
            <a:ext cx="3076363" cy="511731"/>
          </a:xfrm>
          <a:prstGeom prst="rect">
            <a:avLst/>
          </a:prstGeom>
        </p:spPr>
        <p:txBody>
          <a:bodyPr vert="horz" lIns="99048" tIns="49524" rIns="99048" bIns="49524" rtlCol="0" anchor="b"/>
          <a:lstStyle>
            <a:lvl1pPr algn="l">
              <a:defRPr sz="1300"/>
            </a:lvl1pPr>
          </a:lstStyle>
          <a:p>
            <a:endParaRPr lang="en-US" dirty="0"/>
          </a:p>
        </p:txBody>
      </p:sp>
      <p:sp>
        <p:nvSpPr>
          <p:cNvPr id="5" name="Slide Number Placeholder 4"/>
          <p:cNvSpPr>
            <a:spLocks noGrp="1"/>
          </p:cNvSpPr>
          <p:nvPr>
            <p:ph type="sldNum" sz="quarter" idx="3"/>
          </p:nvPr>
        </p:nvSpPr>
        <p:spPr>
          <a:xfrm>
            <a:off x="4021294" y="9721106"/>
            <a:ext cx="3076363" cy="511731"/>
          </a:xfrm>
          <a:prstGeom prst="rect">
            <a:avLst/>
          </a:prstGeom>
        </p:spPr>
        <p:txBody>
          <a:bodyPr vert="horz" lIns="99048" tIns="49524" rIns="99048" bIns="49524" rtlCol="0" anchor="b"/>
          <a:lstStyle>
            <a:lvl1pPr algn="r">
              <a:defRPr sz="1300"/>
            </a:lvl1pPr>
          </a:lstStyle>
          <a:p>
            <a:fld id="{B5D751CF-426F-9546-9000-18E529FDEBDA}" type="slidenum">
              <a:rPr lang="en-US" smtClean="0"/>
              <a:pPr/>
              <a:t>‹#›</a:t>
            </a:fld>
            <a:endParaRPr lang="en-US" dirty="0"/>
          </a:p>
        </p:txBody>
      </p:sp>
    </p:spTree>
    <p:extLst>
      <p:ext uri="{BB962C8B-B14F-4D97-AF65-F5344CB8AC3E}">
        <p14:creationId xmlns:p14="http://schemas.microsoft.com/office/powerpoint/2010/main" val="399989277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n-US" dirty="0"/>
          </a:p>
        </p:txBody>
      </p:sp>
      <p:sp>
        <p:nvSpPr>
          <p:cNvPr id="3" name="Date Placeholder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95BCB8AE-B9B2-1648-AE7C-D9F4FF496627}" type="datetimeFigureOut">
              <a:rPr lang="en-US" smtClean="0"/>
              <a:pPr/>
              <a:t>4/7/2022</a:t>
            </a:fld>
            <a:endParaRPr lang="en-US" dirty="0"/>
          </a:p>
        </p:txBody>
      </p:sp>
      <p:sp>
        <p:nvSpPr>
          <p:cNvPr id="4" name="Slide Image Placeholder 3"/>
          <p:cNvSpPr>
            <a:spLocks noGrp="1" noRot="1" noChangeAspect="1"/>
          </p:cNvSpPr>
          <p:nvPr>
            <p:ph type="sldImg" idx="2"/>
          </p:nvPr>
        </p:nvSpPr>
        <p:spPr>
          <a:xfrm>
            <a:off x="139700" y="768350"/>
            <a:ext cx="6819900" cy="3836988"/>
          </a:xfrm>
          <a:prstGeom prst="rect">
            <a:avLst/>
          </a:prstGeom>
          <a:noFill/>
          <a:ln w="12700">
            <a:solidFill>
              <a:prstClr val="black"/>
            </a:solidFill>
          </a:ln>
        </p:spPr>
        <p:txBody>
          <a:bodyPr vert="horz" lIns="99048" tIns="49524" rIns="99048" bIns="49524" rtlCol="0" anchor="ctr"/>
          <a:lstStyle/>
          <a:p>
            <a:endParaRPr lang="en-US" dirty="0"/>
          </a:p>
        </p:txBody>
      </p:sp>
      <p:sp>
        <p:nvSpPr>
          <p:cNvPr id="5" name="Notes Placeholder 4"/>
          <p:cNvSpPr>
            <a:spLocks noGrp="1"/>
          </p:cNvSpPr>
          <p:nvPr>
            <p:ph type="body" sz="quarter" idx="3"/>
          </p:nvPr>
        </p:nvSpPr>
        <p:spPr>
          <a:xfrm>
            <a:off x="709930" y="4861441"/>
            <a:ext cx="5679440" cy="4605576"/>
          </a:xfrm>
          <a:prstGeom prst="rect">
            <a:avLst/>
          </a:prstGeom>
        </p:spPr>
        <p:txBody>
          <a:bodyPr vert="horz" lIns="99048" tIns="49524" rIns="99048" bIns="495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en-US" dirty="0"/>
          </a:p>
        </p:txBody>
      </p:sp>
      <p:sp>
        <p:nvSpPr>
          <p:cNvPr id="7" name="Slide Number Placehold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E7F34D1A-B7E5-DE48-8EA9-859D9DE63652}" type="slidenum">
              <a:rPr lang="en-US" smtClean="0"/>
              <a:pPr/>
              <a:t>‹#›</a:t>
            </a:fld>
            <a:endParaRPr lang="en-US" dirty="0"/>
          </a:p>
        </p:txBody>
      </p:sp>
    </p:spTree>
    <p:extLst>
      <p:ext uri="{BB962C8B-B14F-4D97-AF65-F5344CB8AC3E}">
        <p14:creationId xmlns:p14="http://schemas.microsoft.com/office/powerpoint/2010/main" val="72543336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One of the consequences of the Covid-19 pandemic has been a focus on the role of buildings. As more people work</a:t>
            </a:r>
          </a:p>
          <a:p>
            <a:r>
              <a:rPr lang="en-GB" sz="1200" kern="1200" dirty="0">
                <a:solidFill>
                  <a:schemeClr val="tx1"/>
                </a:solidFill>
                <a:effectLst/>
                <a:latin typeface="+mn-lt"/>
                <a:ea typeface="+mn-ea"/>
                <a:cs typeface="+mn-cs"/>
              </a:rPr>
              <a:t>from home, building owners are looking for ways to adapt and innovate.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this new environment, those owners are seeing low occupancy levels for hotels and offices, but high demand</a:t>
            </a:r>
          </a:p>
          <a:p>
            <a:r>
              <a:rPr lang="en-GB" sz="1200" kern="1200" dirty="0">
                <a:solidFill>
                  <a:schemeClr val="tx1"/>
                </a:solidFill>
                <a:effectLst/>
                <a:latin typeface="+mn-lt"/>
                <a:ea typeface="+mn-ea"/>
                <a:cs typeface="+mn-cs"/>
              </a:rPr>
              <a:t>requirements for critical facilities. Interestingly, despite what might be characterized as a once-in-a-generation</a:t>
            </a:r>
          </a:p>
          <a:p>
            <a:r>
              <a:rPr lang="en-GB" sz="1200" kern="1200" dirty="0">
                <a:solidFill>
                  <a:schemeClr val="tx1"/>
                </a:solidFill>
                <a:effectLst/>
                <a:latin typeface="+mn-lt"/>
                <a:ea typeface="+mn-ea"/>
                <a:cs typeface="+mn-cs"/>
              </a:rPr>
              <a:t>societal shift, forecasts still project that building stock will continue to grow — from 102.9 billion square meters in</a:t>
            </a:r>
          </a:p>
          <a:p>
            <a:r>
              <a:rPr lang="en-GB" sz="1200" kern="1200" dirty="0">
                <a:solidFill>
                  <a:schemeClr val="tx1"/>
                </a:solidFill>
                <a:effectLst/>
                <a:latin typeface="+mn-lt"/>
                <a:ea typeface="+mn-ea"/>
                <a:cs typeface="+mn-cs"/>
              </a:rPr>
              <a:t>2019 to 183.5 billion square meters by 2026.</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Moreover, we are seeing that the electrical and digital transformations that were already underway are now going</a:t>
            </a:r>
          </a:p>
          <a:p>
            <a:r>
              <a:rPr lang="en-GB" sz="1200" kern="1200" dirty="0">
                <a:solidFill>
                  <a:schemeClr val="tx1"/>
                </a:solidFill>
                <a:effectLst/>
                <a:latin typeface="+mn-lt"/>
                <a:ea typeface="+mn-ea"/>
                <a:cs typeface="+mn-cs"/>
              </a:rPr>
              <a:t>into overdrive.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Both building owners and facility managers are facing the challenge of doing more with fewer resources. They need</a:t>
            </a:r>
          </a:p>
          <a:p>
            <a:r>
              <a:rPr lang="en-GB" sz="1200" kern="1200" dirty="0">
                <a:solidFill>
                  <a:schemeClr val="tx1"/>
                </a:solidFill>
                <a:effectLst/>
                <a:latin typeface="+mn-lt"/>
                <a:ea typeface="+mn-ea"/>
                <a:cs typeface="+mn-cs"/>
              </a:rPr>
              <a:t>to ensure cybersecurity, enable remote operations, and improve the use of space — all while reducing energy costs</a:t>
            </a:r>
          </a:p>
          <a:p>
            <a:r>
              <a:rPr lang="en-GB" sz="1200" kern="1200" dirty="0">
                <a:solidFill>
                  <a:schemeClr val="tx1"/>
                </a:solidFill>
                <a:effectLst/>
                <a:latin typeface="+mn-lt"/>
                <a:ea typeface="+mn-ea"/>
                <a:cs typeface="+mn-cs"/>
              </a:rPr>
              <a:t>and supporting their sustainability goals.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To survive — and, indeed, thrive — in this new environment, you will need to tap into the power of the all-digital,</a:t>
            </a:r>
          </a:p>
          <a:p>
            <a:r>
              <a:rPr lang="en-GB" sz="1200" kern="1200" dirty="0">
                <a:solidFill>
                  <a:schemeClr val="tx1"/>
                </a:solidFill>
                <a:effectLst/>
                <a:latin typeface="+mn-lt"/>
                <a:ea typeface="+mn-ea"/>
                <a:cs typeface="+mn-cs"/>
              </a:rPr>
              <a:t>all-electric world with a more sustainable, more resilient, more efficient, and more people-centric building. This is</a:t>
            </a:r>
          </a:p>
          <a:p>
            <a:r>
              <a:rPr lang="en-GB" sz="1200" kern="1200" dirty="0">
                <a:solidFill>
                  <a:schemeClr val="tx1"/>
                </a:solidFill>
                <a:effectLst/>
                <a:latin typeface="+mn-lt"/>
                <a:ea typeface="+mn-ea"/>
                <a:cs typeface="+mn-cs"/>
              </a:rPr>
              <a:t>where Buildings of the Future comes in.</a:t>
            </a:r>
            <a:endParaRPr lang="en-US" dirty="0"/>
          </a:p>
        </p:txBody>
      </p:sp>
      <p:sp>
        <p:nvSpPr>
          <p:cNvPr id="4" name="Slide Number Placeholder 3"/>
          <p:cNvSpPr>
            <a:spLocks noGrp="1"/>
          </p:cNvSpPr>
          <p:nvPr>
            <p:ph type="sldNum" sz="quarter" idx="10"/>
          </p:nvPr>
        </p:nvSpPr>
        <p:spPr/>
        <p:txBody>
          <a:bodyPr/>
          <a:lstStyle/>
          <a:p>
            <a:fld id="{E7F34D1A-B7E5-DE48-8EA9-859D9DE63652}" type="slidenum">
              <a:rPr lang="en-US" smtClean="0"/>
              <a:pPr/>
              <a:t>1</a:t>
            </a:fld>
            <a:endParaRPr lang="en-US" dirty="0"/>
          </a:p>
        </p:txBody>
      </p:sp>
    </p:spTree>
    <p:extLst>
      <p:ext uri="{BB962C8B-B14F-4D97-AF65-F5344CB8AC3E}">
        <p14:creationId xmlns:p14="http://schemas.microsoft.com/office/powerpoint/2010/main" val="1658710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At Schneider Electric, we can help ensure that your move from legacy lines to a modern BMS is seamless. </a:t>
            </a:r>
          </a:p>
          <a:p>
            <a:r>
              <a:rPr lang="en-GB" sz="1200" kern="1200" dirty="0">
                <a:solidFill>
                  <a:schemeClr val="tx1"/>
                </a:solidFill>
                <a:effectLst/>
                <a:latin typeface="+mn-lt"/>
                <a:ea typeface="+mn-ea"/>
                <a:cs typeface="+mn-cs"/>
              </a:rPr>
              <a:t>It is tailored to your specific needs, and is defined by your timeline. In short, our </a:t>
            </a:r>
            <a:r>
              <a:rPr lang="en-GB" sz="1200" kern="1200" dirty="0" err="1">
                <a:solidFill>
                  <a:schemeClr val="tx1"/>
                </a:solidFill>
                <a:effectLst/>
                <a:latin typeface="+mn-lt"/>
                <a:ea typeface="+mn-ea"/>
                <a:cs typeface="+mn-cs"/>
              </a:rPr>
              <a:t>EcoStruxure</a:t>
            </a:r>
            <a:r>
              <a:rPr lang="en-GB" sz="1200" kern="1200" dirty="0">
                <a:solidFill>
                  <a:schemeClr val="tx1"/>
                </a:solidFill>
                <a:effectLst/>
                <a:latin typeface="+mn-lt"/>
                <a:ea typeface="+mn-ea"/>
                <a:cs typeface="+mn-cs"/>
              </a:rPr>
              <a:t>™ Building Operation can fulfil the these promises.</a:t>
            </a:r>
          </a:p>
          <a:p>
            <a:r>
              <a:rPr lang="en-GB" sz="1200" kern="1200" dirty="0">
                <a:solidFill>
                  <a:schemeClr val="tx1"/>
                </a:solidFill>
                <a:effectLst/>
                <a:latin typeface="+mn-lt"/>
                <a:ea typeface="+mn-ea"/>
                <a:cs typeface="+mn-cs"/>
              </a:rPr>
              <a:t>The path we travel together can be short- or long-term depending on the specifics of your building.</a:t>
            </a:r>
            <a:br>
              <a:rPr lang="en-GB"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To achieve a cost-effective solution, there are three simple steps you must take to transition your existing BMS to</a:t>
            </a:r>
          </a:p>
          <a:p>
            <a:r>
              <a:rPr lang="en-GB" sz="1200" kern="1200" dirty="0">
                <a:solidFill>
                  <a:schemeClr val="tx1"/>
                </a:solidFill>
                <a:effectLst/>
                <a:latin typeface="+mn-lt"/>
                <a:ea typeface="+mn-ea"/>
                <a:cs typeface="+mn-cs"/>
              </a:rPr>
              <a:t>EBO.</a:t>
            </a:r>
            <a:br>
              <a:rPr lang="en-GB"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[Read bullet points]</a:t>
            </a:r>
          </a:p>
          <a:p>
            <a:r>
              <a:rPr lang="en-GB" sz="1200" kern="1200" dirty="0">
                <a:solidFill>
                  <a:schemeClr val="tx1"/>
                </a:solidFill>
                <a:effectLst/>
                <a:latin typeface="+mn-lt"/>
                <a:ea typeface="+mn-ea"/>
                <a:cs typeface="+mn-cs"/>
              </a:rPr>
              <a:t>Let’s dive a little deeper into each of those steps now.</a:t>
            </a:r>
          </a:p>
        </p:txBody>
      </p:sp>
      <p:sp>
        <p:nvSpPr>
          <p:cNvPr id="4" name="Slide Number Placeholder 3"/>
          <p:cNvSpPr>
            <a:spLocks noGrp="1"/>
          </p:cNvSpPr>
          <p:nvPr>
            <p:ph type="sldNum" sz="quarter" idx="5"/>
          </p:nvPr>
        </p:nvSpPr>
        <p:spPr/>
        <p:txBody>
          <a:bodyPr/>
          <a:lstStyle/>
          <a:p>
            <a:fld id="{E7F34D1A-B7E5-DE48-8EA9-859D9DE63652}" type="slidenum">
              <a:rPr lang="en-US" smtClean="0"/>
              <a:pPr/>
              <a:t>10</a:t>
            </a:fld>
            <a:endParaRPr lang="en-US" dirty="0"/>
          </a:p>
        </p:txBody>
      </p:sp>
    </p:spTree>
    <p:extLst>
      <p:ext uri="{BB962C8B-B14F-4D97-AF65-F5344CB8AC3E}">
        <p14:creationId xmlns:p14="http://schemas.microsoft.com/office/powerpoint/2010/main" val="9421942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Step one is creating a comprehensive site-transition plan. This plan will be customized for your building’s budget and</a:t>
            </a:r>
          </a:p>
          <a:p>
            <a:r>
              <a:rPr lang="en-GB" sz="1200" kern="1200" dirty="0">
                <a:solidFill>
                  <a:schemeClr val="tx1"/>
                </a:solidFill>
                <a:effectLst/>
                <a:latin typeface="+mn-lt"/>
                <a:ea typeface="+mn-ea"/>
                <a:cs typeface="+mn-cs"/>
              </a:rPr>
              <a:t>technical needs, and will review the overall control strategy, operational needs, and, of course, future expansion</a:t>
            </a:r>
          </a:p>
          <a:p>
            <a:r>
              <a:rPr lang="en-GB" sz="1200" kern="1200" dirty="0">
                <a:solidFill>
                  <a:schemeClr val="tx1"/>
                </a:solidFill>
                <a:effectLst/>
                <a:latin typeface="+mn-lt"/>
                <a:ea typeface="+mn-ea"/>
                <a:cs typeface="+mn-cs"/>
              </a:rPr>
              <a:t>plans for the building. It will also include contingencies as well as a strategy for managing spare parts.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plan will also include defining the schedule, the budget, KPIs, the desired outcome, and an estimation of savings</a:t>
            </a:r>
          </a:p>
          <a:p>
            <a:r>
              <a:rPr lang="en-GB" sz="1200" kern="1200" dirty="0">
                <a:solidFill>
                  <a:schemeClr val="tx1"/>
                </a:solidFill>
                <a:effectLst/>
                <a:latin typeface="+mn-lt"/>
                <a:ea typeface="+mn-ea"/>
                <a:cs typeface="+mn-cs"/>
              </a:rPr>
              <a:t>that will be achieved through modernization.</a:t>
            </a:r>
          </a:p>
        </p:txBody>
      </p:sp>
      <p:sp>
        <p:nvSpPr>
          <p:cNvPr id="4" name="Slide Number Placeholder 3"/>
          <p:cNvSpPr>
            <a:spLocks noGrp="1"/>
          </p:cNvSpPr>
          <p:nvPr>
            <p:ph type="sldNum" sz="quarter" idx="5"/>
          </p:nvPr>
        </p:nvSpPr>
        <p:spPr/>
        <p:txBody>
          <a:bodyPr/>
          <a:lstStyle/>
          <a:p>
            <a:fld id="{E7F34D1A-B7E5-DE48-8EA9-859D9DE63652}" type="slidenum">
              <a:rPr lang="en-US" smtClean="0"/>
              <a:pPr/>
              <a:t>11</a:t>
            </a:fld>
            <a:endParaRPr lang="en-US" dirty="0"/>
          </a:p>
        </p:txBody>
      </p:sp>
    </p:spTree>
    <p:extLst>
      <p:ext uri="{BB962C8B-B14F-4D97-AF65-F5344CB8AC3E}">
        <p14:creationId xmlns:p14="http://schemas.microsoft.com/office/powerpoint/2010/main" val="27885549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To manage any cyber vulnerabilities, the first stage of upgrading is to install new BMS software and associated</a:t>
            </a:r>
          </a:p>
          <a:p>
            <a:r>
              <a:rPr lang="en-GB" sz="1200" kern="1200" dirty="0">
                <a:solidFill>
                  <a:schemeClr val="tx1"/>
                </a:solidFill>
                <a:effectLst/>
                <a:latin typeface="+mn-lt"/>
                <a:ea typeface="+mn-ea"/>
                <a:cs typeface="+mn-cs"/>
              </a:rPr>
              <a:t>network upgrades.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Retain and integrate with existing legacy field controllers to preserve investments.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Naturally, you want to avoid any disruption, so it’s reassuring to know that legacy and new BMS software can run</a:t>
            </a:r>
          </a:p>
          <a:p>
            <a:r>
              <a:rPr lang="en-GB" sz="1200" kern="1200" dirty="0">
                <a:solidFill>
                  <a:schemeClr val="tx1"/>
                </a:solidFill>
                <a:effectLst/>
                <a:latin typeface="+mn-lt"/>
                <a:ea typeface="+mn-ea"/>
                <a:cs typeface="+mn-cs"/>
              </a:rPr>
              <a:t>both separately and simultaneously. Any new builds or refurbishments will have the new BMS software installed.</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Ensure a spare parts inventory to keep other building areas operating as changes are phased in. Optionally, replace</a:t>
            </a:r>
          </a:p>
          <a:p>
            <a:r>
              <a:rPr lang="en-GB" sz="1200" kern="1200" dirty="0">
                <a:solidFill>
                  <a:schemeClr val="tx1"/>
                </a:solidFill>
                <a:effectLst/>
                <a:latin typeface="+mn-lt"/>
                <a:ea typeface="+mn-ea"/>
                <a:cs typeface="+mn-cs"/>
              </a:rPr>
              <a:t>legacy hardware.</a:t>
            </a:r>
          </a:p>
        </p:txBody>
      </p:sp>
      <p:sp>
        <p:nvSpPr>
          <p:cNvPr id="4" name="Slide Number Placeholder 3"/>
          <p:cNvSpPr>
            <a:spLocks noGrp="1"/>
          </p:cNvSpPr>
          <p:nvPr>
            <p:ph type="sldNum" sz="quarter" idx="5"/>
          </p:nvPr>
        </p:nvSpPr>
        <p:spPr/>
        <p:txBody>
          <a:bodyPr/>
          <a:lstStyle/>
          <a:p>
            <a:fld id="{E7F34D1A-B7E5-DE48-8EA9-859D9DE63652}" type="slidenum">
              <a:rPr lang="en-US" smtClean="0"/>
              <a:pPr/>
              <a:t>12</a:t>
            </a:fld>
            <a:endParaRPr lang="en-US" dirty="0"/>
          </a:p>
        </p:txBody>
      </p:sp>
    </p:spTree>
    <p:extLst>
      <p:ext uri="{BB962C8B-B14F-4D97-AF65-F5344CB8AC3E}">
        <p14:creationId xmlns:p14="http://schemas.microsoft.com/office/powerpoint/2010/main" val="36395360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By this step, we already have a defined budget and agreed-upon schedule. And so, we can swap controllers and</a:t>
            </a:r>
          </a:p>
          <a:p>
            <a:r>
              <a:rPr lang="en-GB" sz="1200" kern="1200" dirty="0">
                <a:solidFill>
                  <a:schemeClr val="tx1"/>
                </a:solidFill>
                <a:effectLst/>
                <a:latin typeface="+mn-lt"/>
                <a:ea typeface="+mn-ea"/>
                <a:cs typeface="+mn-cs"/>
              </a:rPr>
              <a:t>devices with the latest technology over the planned period.</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One thing you may want to consider is dividing your building’s assets into quadrants, with those quadrants upgraded</a:t>
            </a:r>
          </a:p>
          <a:p>
            <a:r>
              <a:rPr lang="en-GB" sz="1200" kern="1200" dirty="0">
                <a:solidFill>
                  <a:schemeClr val="tx1"/>
                </a:solidFill>
                <a:effectLst/>
                <a:latin typeface="+mn-lt"/>
                <a:ea typeface="+mn-ea"/>
                <a:cs typeface="+mn-cs"/>
              </a:rPr>
              <a:t>one at a time. One key benefit of this is that older devices that have been removed can be used as spares for the</a:t>
            </a:r>
          </a:p>
          <a:p>
            <a:r>
              <a:rPr lang="en-GB" sz="1200" kern="1200" dirty="0">
                <a:solidFill>
                  <a:schemeClr val="tx1"/>
                </a:solidFill>
                <a:effectLst/>
                <a:latin typeface="+mn-lt"/>
                <a:ea typeface="+mn-ea"/>
                <a:cs typeface="+mn-cs"/>
              </a:rPr>
              <a:t>remaining quadrants until the budget or schedule allows for complete replacement of all field devices.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overall result of creating buildings with connected products is that your building or buildings will become more</a:t>
            </a:r>
          </a:p>
          <a:p>
            <a:r>
              <a:rPr lang="en-GB" sz="1200" kern="1200" dirty="0">
                <a:solidFill>
                  <a:schemeClr val="tx1"/>
                </a:solidFill>
                <a:effectLst/>
                <a:latin typeface="+mn-lt"/>
                <a:ea typeface="+mn-ea"/>
                <a:cs typeface="+mn-cs"/>
              </a:rPr>
              <a:t>attractive to potential tenants, and therefore likely increase in market value.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And the most important thing – the front-end replacement is backward compatible. </a:t>
            </a: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7F34D1A-B7E5-DE48-8EA9-859D9DE63652}" type="slidenum">
              <a:rPr lang="en-US" smtClean="0"/>
              <a:pPr/>
              <a:t>13</a:t>
            </a:fld>
            <a:endParaRPr lang="en-US" dirty="0"/>
          </a:p>
        </p:txBody>
      </p:sp>
    </p:spTree>
    <p:extLst>
      <p:ext uri="{BB962C8B-B14F-4D97-AF65-F5344CB8AC3E}">
        <p14:creationId xmlns:p14="http://schemas.microsoft.com/office/powerpoint/2010/main" val="38227191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For those looking to boost their buildings’ values — which is probably everyone — the key is to ensure you have both</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connected products and connected services. Key products in the transitions are the </a:t>
            </a:r>
            <a:r>
              <a:rPr lang="en-US" dirty="0" err="1">
                <a:solidFill>
                  <a:schemeClr val="bg1"/>
                </a:solidFill>
              </a:rPr>
              <a:t>SpaceLogic</a:t>
            </a:r>
            <a:r>
              <a:rPr lang="en-US" dirty="0">
                <a:solidFill>
                  <a:schemeClr val="bg1"/>
                </a:solidFill>
              </a:rPr>
              <a:t> Automation Server and Room Purpose Controller.</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chemeClr val="bg1"/>
                </a:solidFill>
              </a:rPr>
              <a:t>They have multiple benefits and help to improve the value of your facility. </a:t>
            </a: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With a modern BMS comes the opportunity to access additional platforms. One such platform, trusted by countless</a:t>
            </a:r>
          </a:p>
          <a:p>
            <a:r>
              <a:rPr lang="en-GB" sz="1200" kern="1200" dirty="0">
                <a:solidFill>
                  <a:schemeClr val="tx1"/>
                </a:solidFill>
                <a:effectLst/>
                <a:latin typeface="+mn-lt"/>
                <a:ea typeface="+mn-ea"/>
                <a:cs typeface="+mn-cs"/>
              </a:rPr>
              <a:t>customers, is called Building Advisor, which helps design the future of your building.</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main benefits of Schneider Electric’s Building Advisor platform are that: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It simplifies maintenance, prioritizing issues that need to be fixed based on their impact on energy, comfort, and</a:t>
            </a:r>
          </a:p>
          <a:p>
            <a:r>
              <a:rPr lang="en-GB" sz="1200" kern="1200" dirty="0">
                <a:solidFill>
                  <a:schemeClr val="tx1"/>
                </a:solidFill>
                <a:effectLst/>
                <a:latin typeface="+mn-lt"/>
                <a:ea typeface="+mn-ea"/>
                <a:cs typeface="+mn-cs"/>
              </a:rPr>
              <a:t>equipment.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It improves comfort by identifying any IAQ issues that might lead to discomfort or an unhealthy environment.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It optimizes performance by detecting, diagnosing, and correcting energy waste due to, say, an inefficient HVAC</a:t>
            </a:r>
          </a:p>
          <a:p>
            <a:r>
              <a:rPr lang="en-GB" sz="1200" kern="1200" dirty="0">
                <a:solidFill>
                  <a:schemeClr val="tx1"/>
                </a:solidFill>
                <a:effectLst/>
                <a:latin typeface="+mn-lt"/>
                <a:ea typeface="+mn-ea"/>
                <a:cs typeface="+mn-cs"/>
              </a:rPr>
              <a:t>system.</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Lastly, but arguably most importantly, it extends asset life in a building by identifying critical issues before they</a:t>
            </a:r>
          </a:p>
          <a:p>
            <a:r>
              <a:rPr lang="en-GB" sz="1200" kern="1200" dirty="0">
                <a:solidFill>
                  <a:schemeClr val="tx1"/>
                </a:solidFill>
                <a:effectLst/>
                <a:latin typeface="+mn-lt"/>
                <a:ea typeface="+mn-ea"/>
                <a:cs typeface="+mn-cs"/>
              </a:rPr>
              <a:t>escalate to failures. It does this via condition-based monitoring.</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To achieve the goals that we outlined at the very beginning – creating buildings that are sustainable, resilient,</a:t>
            </a:r>
          </a:p>
          <a:p>
            <a:r>
              <a:rPr lang="en-GB" sz="1200" kern="1200" dirty="0">
                <a:solidFill>
                  <a:schemeClr val="tx1"/>
                </a:solidFill>
                <a:effectLst/>
                <a:latin typeface="+mn-lt"/>
                <a:ea typeface="+mn-ea"/>
                <a:cs typeface="+mn-cs"/>
              </a:rPr>
              <a:t>hyper-efficient, and people-centric — you need a robust Building Management System. And Schneider Electric is</a:t>
            </a:r>
          </a:p>
          <a:p>
            <a:r>
              <a:rPr lang="en-GB" sz="1200" kern="1200" dirty="0">
                <a:solidFill>
                  <a:schemeClr val="tx1"/>
                </a:solidFill>
                <a:effectLst/>
                <a:latin typeface="+mn-lt"/>
                <a:ea typeface="+mn-ea"/>
                <a:cs typeface="+mn-cs"/>
              </a:rPr>
              <a:t>uniquely positioned to help you evaluate your needs, develop a plan, modernize your BMS in an efficient manner,</a:t>
            </a:r>
          </a:p>
          <a:p>
            <a:r>
              <a:rPr lang="en-GB" sz="1200" kern="1200" dirty="0">
                <a:solidFill>
                  <a:schemeClr val="tx1"/>
                </a:solidFill>
                <a:effectLst/>
                <a:latin typeface="+mn-lt"/>
                <a:ea typeface="+mn-ea"/>
                <a:cs typeface="+mn-cs"/>
              </a:rPr>
              <a:t>and ensure any solutions deliver optimized performance today — and for a long time to come.</a:t>
            </a: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7F34D1A-B7E5-DE48-8EA9-859D9DE63652}" type="slidenum">
              <a:rPr lang="en-US" smtClean="0"/>
              <a:pPr/>
              <a:t>14</a:t>
            </a:fld>
            <a:endParaRPr lang="en-US" dirty="0"/>
          </a:p>
        </p:txBody>
      </p:sp>
    </p:spTree>
    <p:extLst>
      <p:ext uri="{BB962C8B-B14F-4D97-AF65-F5344CB8AC3E}">
        <p14:creationId xmlns:p14="http://schemas.microsoft.com/office/powerpoint/2010/main" val="13779555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What Modernization will bring you?</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[read bullet points]</a:t>
            </a:r>
          </a:p>
        </p:txBody>
      </p:sp>
      <p:sp>
        <p:nvSpPr>
          <p:cNvPr id="4" name="Slide Number Placeholder 3"/>
          <p:cNvSpPr>
            <a:spLocks noGrp="1"/>
          </p:cNvSpPr>
          <p:nvPr>
            <p:ph type="sldNum" sz="quarter" idx="5"/>
          </p:nvPr>
        </p:nvSpPr>
        <p:spPr/>
        <p:txBody>
          <a:bodyPr/>
          <a:lstStyle/>
          <a:p>
            <a:fld id="{E7F34D1A-B7E5-DE48-8EA9-859D9DE63652}" type="slidenum">
              <a:rPr lang="en-US" smtClean="0"/>
              <a:pPr/>
              <a:t>15</a:t>
            </a:fld>
            <a:endParaRPr lang="en-US" dirty="0"/>
          </a:p>
        </p:txBody>
      </p:sp>
    </p:spTree>
    <p:extLst>
      <p:ext uri="{BB962C8B-B14F-4D97-AF65-F5344CB8AC3E}">
        <p14:creationId xmlns:p14="http://schemas.microsoft.com/office/powerpoint/2010/main" val="4540611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We’ve covered a lot today. And I’m sure you have lots of questions, which I’d be happy to answer. You can also</a:t>
            </a:r>
          </a:p>
          <a:p>
            <a:r>
              <a:rPr lang="en-GB" sz="1200" kern="1200" dirty="0">
                <a:solidFill>
                  <a:schemeClr val="tx1"/>
                </a:solidFill>
                <a:effectLst/>
                <a:latin typeface="+mn-lt"/>
                <a:ea typeface="+mn-ea"/>
                <a:cs typeface="+mn-cs"/>
              </a:rPr>
              <a:t>download our comprehensive white paper which outlines the steps, the challenges, the risks, and the rewards of</a:t>
            </a:r>
          </a:p>
          <a:p>
            <a:r>
              <a:rPr lang="en-GB" sz="1200" kern="1200" dirty="0">
                <a:solidFill>
                  <a:schemeClr val="tx1"/>
                </a:solidFill>
                <a:effectLst/>
                <a:latin typeface="+mn-lt"/>
                <a:ea typeface="+mn-ea"/>
                <a:cs typeface="+mn-cs"/>
              </a:rPr>
              <a:t>modernizing your Building Management System.</a:t>
            </a:r>
            <a:endParaRPr lang="en-PL" dirty="0"/>
          </a:p>
        </p:txBody>
      </p:sp>
      <p:sp>
        <p:nvSpPr>
          <p:cNvPr id="4" name="Slide Number Placeholder 3"/>
          <p:cNvSpPr>
            <a:spLocks noGrp="1"/>
          </p:cNvSpPr>
          <p:nvPr>
            <p:ph type="sldNum" sz="quarter" idx="5"/>
          </p:nvPr>
        </p:nvSpPr>
        <p:spPr/>
        <p:txBody>
          <a:bodyPr/>
          <a:lstStyle/>
          <a:p>
            <a:fld id="{E7F34D1A-B7E5-DE48-8EA9-859D9DE63652}" type="slidenum">
              <a:rPr lang="en-US" smtClean="0"/>
              <a:pPr/>
              <a:t>16</a:t>
            </a:fld>
            <a:endParaRPr lang="en-US" dirty="0"/>
          </a:p>
        </p:txBody>
      </p:sp>
    </p:spTree>
    <p:extLst>
      <p:ext uri="{BB962C8B-B14F-4D97-AF65-F5344CB8AC3E}">
        <p14:creationId xmlns:p14="http://schemas.microsoft.com/office/powerpoint/2010/main" val="2343078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Let’s look at the four pillars on which Buildings of the Future are based.</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CLICK</a:t>
            </a:r>
          </a:p>
          <a:p>
            <a:r>
              <a:rPr lang="en-GB" sz="1200" kern="1200" dirty="0">
                <a:solidFill>
                  <a:schemeClr val="tx1"/>
                </a:solidFill>
                <a:effectLst/>
                <a:latin typeface="+mn-lt"/>
                <a:ea typeface="+mn-ea"/>
                <a:cs typeface="+mn-cs"/>
              </a:rPr>
              <a:t>The first is sustainability, which we have already alluded to. Buildings must adapt to new directives in order to get</a:t>
            </a:r>
          </a:p>
          <a:p>
            <a:r>
              <a:rPr lang="en-GB" sz="1200" kern="1200" dirty="0">
                <a:solidFill>
                  <a:schemeClr val="tx1"/>
                </a:solidFill>
                <a:effectLst/>
                <a:latin typeface="+mn-lt"/>
                <a:ea typeface="+mn-ea"/>
                <a:cs typeface="+mn-cs"/>
              </a:rPr>
              <a:t>new certifications such as LEED, WELL, </a:t>
            </a:r>
            <a:r>
              <a:rPr lang="en-GB" sz="1200" kern="1200" dirty="0" err="1">
                <a:solidFill>
                  <a:schemeClr val="tx1"/>
                </a:solidFill>
                <a:effectLst/>
                <a:latin typeface="+mn-lt"/>
                <a:ea typeface="+mn-ea"/>
                <a:cs typeface="+mn-cs"/>
              </a:rPr>
              <a:t>Fitwel</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What’s more, facility managers need to track metrics related to carbon savings and “green” KPIs, including</a:t>
            </a:r>
          </a:p>
          <a:p>
            <a:r>
              <a:rPr lang="en-GB" sz="1200" kern="1200" dirty="0">
                <a:solidFill>
                  <a:schemeClr val="tx1"/>
                </a:solidFill>
                <a:effectLst/>
                <a:latin typeface="+mn-lt"/>
                <a:ea typeface="+mn-ea"/>
                <a:cs typeface="+mn-cs"/>
              </a:rPr>
              <a:t>integration of on-site renewable energy resources. IP-based products have exploded onto the marketplace of late to</a:t>
            </a:r>
          </a:p>
          <a:p>
            <a:r>
              <a:rPr lang="en-GB" sz="1200" kern="1200" dirty="0">
                <a:solidFill>
                  <a:schemeClr val="tx1"/>
                </a:solidFill>
                <a:effectLst/>
                <a:latin typeface="+mn-lt"/>
                <a:ea typeface="+mn-ea"/>
                <a:cs typeface="+mn-cs"/>
              </a:rPr>
              <a:t>answer this need. It’s clear that buildings will need to participate in active energy management to achieve more consistency and</a:t>
            </a:r>
          </a:p>
          <a:p>
            <a:r>
              <a:rPr lang="en-GB" sz="1200" kern="1200" dirty="0">
                <a:solidFill>
                  <a:schemeClr val="tx1"/>
                </a:solidFill>
                <a:effectLst/>
                <a:latin typeface="+mn-lt"/>
                <a:ea typeface="+mn-ea"/>
                <a:cs typeface="+mn-cs"/>
              </a:rPr>
              <a:t>efficiency.</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CLICK</a:t>
            </a:r>
          </a:p>
          <a:p>
            <a:r>
              <a:rPr lang="en-GB" sz="1200" kern="1200" dirty="0">
                <a:solidFill>
                  <a:schemeClr val="tx1"/>
                </a:solidFill>
                <a:effectLst/>
                <a:latin typeface="+mn-lt"/>
                <a:ea typeface="+mn-ea"/>
                <a:cs typeface="+mn-cs"/>
              </a:rPr>
              <a:t>Next, we have resiliency.</a:t>
            </a:r>
          </a:p>
          <a:p>
            <a:r>
              <a:rPr lang="en-GB" sz="1200" kern="1200" dirty="0">
                <a:solidFill>
                  <a:schemeClr val="tx1"/>
                </a:solidFill>
                <a:effectLst/>
                <a:latin typeface="+mn-lt"/>
                <a:ea typeface="+mn-ea"/>
                <a:cs typeface="+mn-cs"/>
              </a:rPr>
              <a:t>Elevating building management to the cloud means facility managers must ensure systems are cybersecure and</a:t>
            </a:r>
          </a:p>
          <a:p>
            <a:r>
              <a:rPr lang="en-GB" sz="1200" kern="1200" dirty="0">
                <a:solidFill>
                  <a:schemeClr val="tx1"/>
                </a:solidFill>
                <a:effectLst/>
                <a:latin typeface="+mn-lt"/>
                <a:ea typeface="+mn-ea"/>
                <a:cs typeface="+mn-cs"/>
              </a:rPr>
              <a:t>meet all the latest standards to avoid malicious attacks.</a:t>
            </a:r>
          </a:p>
          <a:p>
            <a:r>
              <a:rPr lang="en-GB" sz="1200" kern="1200" dirty="0">
                <a:solidFill>
                  <a:schemeClr val="tx1"/>
                </a:solidFill>
                <a:effectLst/>
                <a:latin typeface="+mn-lt"/>
                <a:ea typeface="+mn-ea"/>
                <a:cs typeface="+mn-cs"/>
              </a:rPr>
              <a:t>Another result of the pandemic has been a reduction in the number of on-site facility managers, making remote</a:t>
            </a:r>
          </a:p>
          <a:p>
            <a:r>
              <a:rPr lang="en-GB" sz="1200" kern="1200" dirty="0">
                <a:solidFill>
                  <a:schemeClr val="tx1"/>
                </a:solidFill>
                <a:effectLst/>
                <a:latin typeface="+mn-lt"/>
                <a:ea typeface="+mn-ea"/>
                <a:cs typeface="+mn-cs"/>
              </a:rPr>
              <a:t>access to and control over building systems more critical than ever.</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CLICK</a:t>
            </a:r>
          </a:p>
          <a:p>
            <a:r>
              <a:rPr lang="en-US" sz="1200" b="0" i="0" kern="1200" dirty="0">
                <a:solidFill>
                  <a:schemeClr val="tx1"/>
                </a:solidFill>
                <a:effectLst/>
                <a:latin typeface="+mn-lt"/>
                <a:ea typeface="+mn-ea"/>
                <a:cs typeface="+mn-cs"/>
              </a:rPr>
              <a:t>The third is hyper-efficiency</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While new tools do empower facility managers to drive business revenue, limited budgets, and fewer skilled people</a:t>
            </a:r>
          </a:p>
          <a:p>
            <a:r>
              <a:rPr lang="en-GB" sz="1200" kern="1200" dirty="0">
                <a:solidFill>
                  <a:schemeClr val="tx1"/>
                </a:solidFill>
                <a:effectLst/>
                <a:latin typeface="+mn-lt"/>
                <a:ea typeface="+mn-ea"/>
                <a:cs typeface="+mn-cs"/>
              </a:rPr>
              <a:t>to operate systems, there is a need to manage technologies and tasks even more efficiently than before.</a:t>
            </a:r>
          </a:p>
          <a:p>
            <a:r>
              <a:rPr lang="en-GB" sz="1200" kern="1200" dirty="0">
                <a:solidFill>
                  <a:schemeClr val="tx1"/>
                </a:solidFill>
                <a:effectLst/>
                <a:latin typeface="+mn-lt"/>
                <a:ea typeface="+mn-ea"/>
                <a:cs typeface="+mn-cs"/>
              </a:rPr>
              <a:t>Similarly, there is a need to also improve operational efficiency by using automated tools to help move from</a:t>
            </a:r>
          </a:p>
          <a:p>
            <a:r>
              <a:rPr lang="en-GB" sz="1200" kern="1200" dirty="0">
                <a:solidFill>
                  <a:schemeClr val="tx1"/>
                </a:solidFill>
                <a:effectLst/>
                <a:latin typeface="+mn-lt"/>
                <a:ea typeface="+mn-ea"/>
                <a:cs typeface="+mn-cs"/>
              </a:rPr>
              <a:t>planned preventive maintenance to a more proactive approach.</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CLICK</a:t>
            </a:r>
          </a:p>
          <a:p>
            <a:r>
              <a:rPr lang="en-GB" sz="1200" kern="1200" dirty="0">
                <a:solidFill>
                  <a:schemeClr val="tx1"/>
                </a:solidFill>
                <a:effectLst/>
                <a:latin typeface="+mn-lt"/>
                <a:ea typeface="+mn-ea"/>
                <a:cs typeface="+mn-cs"/>
              </a:rPr>
              <a:t>The last pillar for Buildings of the Future is people-centric.</a:t>
            </a:r>
          </a:p>
          <a:p>
            <a:r>
              <a:rPr lang="en-GB" sz="1200" kern="1200" dirty="0">
                <a:solidFill>
                  <a:schemeClr val="tx1"/>
                </a:solidFill>
                <a:effectLst/>
                <a:latin typeface="+mn-lt"/>
                <a:ea typeface="+mn-ea"/>
                <a:cs typeface="+mn-cs"/>
              </a:rPr>
              <a:t>Here, the comfort, health, and wellness of your buildings’ occupants becomes a value-added differentiator.</a:t>
            </a:r>
          </a:p>
          <a:p>
            <a:r>
              <a:rPr lang="en-GB" sz="1200" kern="1200" dirty="0">
                <a:solidFill>
                  <a:schemeClr val="tx1"/>
                </a:solidFill>
                <a:effectLst/>
                <a:latin typeface="+mn-lt"/>
                <a:ea typeface="+mn-ea"/>
                <a:cs typeface="+mn-cs"/>
              </a:rPr>
              <a:t>Additionally, hybrid working models are becoming more common, and so office space and infrastructure must be</a:t>
            </a:r>
          </a:p>
          <a:p>
            <a:r>
              <a:rPr lang="en-GB" sz="1200" kern="1200" dirty="0">
                <a:solidFill>
                  <a:schemeClr val="tx1"/>
                </a:solidFill>
                <a:effectLst/>
                <a:latin typeface="+mn-lt"/>
                <a:ea typeface="+mn-ea"/>
                <a:cs typeface="+mn-cs"/>
              </a:rPr>
              <a:t>flexible enough to adapt to changing requirements and uses.</a:t>
            </a:r>
            <a:endParaRPr lang="en-PL" dirty="0"/>
          </a:p>
        </p:txBody>
      </p:sp>
      <p:sp>
        <p:nvSpPr>
          <p:cNvPr id="4" name="Slide Number Placeholder 3"/>
          <p:cNvSpPr>
            <a:spLocks noGrp="1"/>
          </p:cNvSpPr>
          <p:nvPr>
            <p:ph type="sldNum" sz="quarter" idx="5"/>
          </p:nvPr>
        </p:nvSpPr>
        <p:spPr/>
        <p:txBody>
          <a:bodyPr/>
          <a:lstStyle/>
          <a:p>
            <a:fld id="{E7F34D1A-B7E5-DE48-8EA9-859D9DE63652}" type="slidenum">
              <a:rPr lang="en-US" smtClean="0"/>
              <a:pPr/>
              <a:t>2</a:t>
            </a:fld>
            <a:endParaRPr lang="en-US" dirty="0"/>
          </a:p>
        </p:txBody>
      </p:sp>
    </p:spTree>
    <p:extLst>
      <p:ext uri="{BB962C8B-B14F-4D97-AF65-F5344CB8AC3E}">
        <p14:creationId xmlns:p14="http://schemas.microsoft.com/office/powerpoint/2010/main" val="382297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Modernization of your Building Management System (BMS) has numerous benefits, as you can see. Importantly, it</a:t>
            </a:r>
          </a:p>
          <a:p>
            <a:r>
              <a:rPr lang="en-GB" sz="1200" kern="1200" dirty="0">
                <a:solidFill>
                  <a:schemeClr val="tx1"/>
                </a:solidFill>
                <a:effectLst/>
                <a:latin typeface="+mn-lt"/>
                <a:ea typeface="+mn-ea"/>
                <a:cs typeface="+mn-cs"/>
              </a:rPr>
              <a:t>can help achieve the four pillars of Buildings of the Future that we just reviewed.</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CLICK</a:t>
            </a:r>
          </a:p>
          <a:p>
            <a:r>
              <a:rPr lang="en-GB" sz="1200" kern="1200" dirty="0">
                <a:solidFill>
                  <a:schemeClr val="tx1"/>
                </a:solidFill>
                <a:effectLst/>
                <a:latin typeface="+mn-lt"/>
                <a:ea typeface="+mn-ea"/>
                <a:cs typeface="+mn-cs"/>
              </a:rPr>
              <a:t>With a modern BMS, for instance, you can reduce energy costs, consume less energy, and make more informed</a:t>
            </a:r>
          </a:p>
          <a:p>
            <a:r>
              <a:rPr lang="en-GB" sz="1200" kern="1200" dirty="0">
                <a:solidFill>
                  <a:schemeClr val="tx1"/>
                </a:solidFill>
                <a:effectLst/>
                <a:latin typeface="+mn-lt"/>
                <a:ea typeface="+mn-ea"/>
                <a:cs typeface="+mn-cs"/>
              </a:rPr>
              <a:t>decisions. Not only will this support your sustainability goals, but it will also drive energy efficiency and building</a:t>
            </a:r>
          </a:p>
          <a:p>
            <a:r>
              <a:rPr lang="en-GB" sz="1200" kern="1200" dirty="0">
                <a:solidFill>
                  <a:schemeClr val="tx1"/>
                </a:solidFill>
                <a:effectLst/>
                <a:latin typeface="+mn-lt"/>
                <a:ea typeface="+mn-ea"/>
                <a:cs typeface="+mn-cs"/>
              </a:rPr>
              <a:t>certifications — and will extend the life of your real estate assets.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CLICK</a:t>
            </a:r>
          </a:p>
          <a:p>
            <a:r>
              <a:rPr lang="en-GB" sz="1200" kern="1200" dirty="0">
                <a:solidFill>
                  <a:schemeClr val="tx1"/>
                </a:solidFill>
                <a:effectLst/>
                <a:latin typeface="+mn-lt"/>
                <a:ea typeface="+mn-ea"/>
                <a:cs typeface="+mn-cs"/>
              </a:rPr>
              <a:t>When it comes to resiliency, a modern BMS means a building can bounce back quickly, as a more cybersecure</a:t>
            </a:r>
          </a:p>
          <a:p>
            <a:r>
              <a:rPr lang="en-GB" sz="1200" kern="1200" dirty="0">
                <a:solidFill>
                  <a:schemeClr val="tx1"/>
                </a:solidFill>
                <a:effectLst/>
                <a:latin typeface="+mn-lt"/>
                <a:ea typeface="+mn-ea"/>
                <a:cs typeface="+mn-cs"/>
              </a:rPr>
              <a:t>platform significantly reduces the risk of cyber threats or even attacks. It also enables remote operations in cases</a:t>
            </a:r>
          </a:p>
          <a:p>
            <a:r>
              <a:rPr lang="en-GB" sz="1200" kern="1200" dirty="0">
                <a:solidFill>
                  <a:schemeClr val="tx1"/>
                </a:solidFill>
                <a:effectLst/>
                <a:latin typeface="+mn-lt"/>
                <a:ea typeface="+mn-ea"/>
                <a:cs typeface="+mn-cs"/>
              </a:rPr>
              <a:t>where there is no on-site facility management.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CLICK</a:t>
            </a:r>
          </a:p>
          <a:p>
            <a:r>
              <a:rPr lang="en-GB" sz="1200" kern="1200" dirty="0">
                <a:solidFill>
                  <a:schemeClr val="tx1"/>
                </a:solidFill>
                <a:effectLst/>
                <a:latin typeface="+mn-lt"/>
                <a:ea typeface="+mn-ea"/>
                <a:cs typeface="+mn-cs"/>
              </a:rPr>
              <a:t>A modern BMS optimizes the system and workflow and provides the tools you need to do more with fewer</a:t>
            </a:r>
          </a:p>
          <a:p>
            <a:r>
              <a:rPr lang="en-GB" sz="1200" kern="1200" dirty="0">
                <a:solidFill>
                  <a:schemeClr val="tx1"/>
                </a:solidFill>
                <a:effectLst/>
                <a:latin typeface="+mn-lt"/>
                <a:ea typeface="+mn-ea"/>
                <a:cs typeface="+mn-cs"/>
              </a:rPr>
              <a:t>resources. These tools include automating operations, real-time monitoring and performance analysis, data</a:t>
            </a:r>
          </a:p>
          <a:p>
            <a:r>
              <a:rPr lang="en-GB" sz="1200" kern="1200" dirty="0">
                <a:solidFill>
                  <a:schemeClr val="tx1"/>
                </a:solidFill>
                <a:effectLst/>
                <a:latin typeface="+mn-lt"/>
                <a:ea typeface="+mn-ea"/>
                <a:cs typeface="+mn-cs"/>
              </a:rPr>
              <a:t>integration across platforms and systems — all resulting in hyper-efficiency.</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CLICK</a:t>
            </a:r>
          </a:p>
          <a:p>
            <a:r>
              <a:rPr lang="en-GB" sz="1200" kern="1200" dirty="0">
                <a:solidFill>
                  <a:schemeClr val="tx1"/>
                </a:solidFill>
                <a:effectLst/>
                <a:latin typeface="+mn-lt"/>
                <a:ea typeface="+mn-ea"/>
                <a:cs typeface="+mn-cs"/>
              </a:rPr>
              <a:t>Modernizing your BMS also allows you to improve the use of space in your buildings, enhancing the occupant</a:t>
            </a:r>
          </a:p>
          <a:p>
            <a:r>
              <a:rPr lang="en-GB" sz="1200" kern="1200" dirty="0">
                <a:solidFill>
                  <a:schemeClr val="tx1"/>
                </a:solidFill>
                <a:effectLst/>
                <a:latin typeface="+mn-lt"/>
                <a:ea typeface="+mn-ea"/>
                <a:cs typeface="+mn-cs"/>
              </a:rPr>
              <a:t>experience by creating a comfortable, healthy, and predictive environment.</a:t>
            </a:r>
          </a:p>
        </p:txBody>
      </p:sp>
      <p:sp>
        <p:nvSpPr>
          <p:cNvPr id="4" name="Slide Number Placeholder 3"/>
          <p:cNvSpPr>
            <a:spLocks noGrp="1"/>
          </p:cNvSpPr>
          <p:nvPr>
            <p:ph type="sldNum" sz="quarter" idx="5"/>
          </p:nvPr>
        </p:nvSpPr>
        <p:spPr/>
        <p:txBody>
          <a:bodyPr/>
          <a:lstStyle/>
          <a:p>
            <a:fld id="{E7F34D1A-B7E5-DE48-8EA9-859D9DE63652}" type="slidenum">
              <a:rPr lang="en-US" smtClean="0"/>
              <a:pPr/>
              <a:t>3</a:t>
            </a:fld>
            <a:endParaRPr lang="en-US" dirty="0"/>
          </a:p>
        </p:txBody>
      </p:sp>
    </p:spTree>
    <p:extLst>
      <p:ext uri="{BB962C8B-B14F-4D97-AF65-F5344CB8AC3E}">
        <p14:creationId xmlns:p14="http://schemas.microsoft.com/office/powerpoint/2010/main" val="1590785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Modernizing your BMS can seem quite daunting.</a:t>
            </a:r>
          </a:p>
          <a:p>
            <a:r>
              <a:rPr lang="en-GB" sz="1200" kern="1200" dirty="0">
                <a:solidFill>
                  <a:schemeClr val="tx1"/>
                </a:solidFill>
                <a:effectLst/>
                <a:latin typeface="+mn-lt"/>
                <a:ea typeface="+mn-ea"/>
                <a:cs typeface="+mn-cs"/>
              </a:rPr>
              <a:t>However, on the next slide, you’ll see some of the challenges and risks that you could face by not modernizing.</a:t>
            </a:r>
          </a:p>
        </p:txBody>
      </p:sp>
      <p:sp>
        <p:nvSpPr>
          <p:cNvPr id="4" name="Slide Number Placeholder 3"/>
          <p:cNvSpPr>
            <a:spLocks noGrp="1"/>
          </p:cNvSpPr>
          <p:nvPr>
            <p:ph type="sldNum" sz="quarter" idx="5"/>
          </p:nvPr>
        </p:nvSpPr>
        <p:spPr/>
        <p:txBody>
          <a:bodyPr/>
          <a:lstStyle/>
          <a:p>
            <a:fld id="{E7F34D1A-B7E5-DE48-8EA9-859D9DE63652}" type="slidenum">
              <a:rPr lang="en-US" smtClean="0"/>
              <a:pPr/>
              <a:t>4</a:t>
            </a:fld>
            <a:endParaRPr lang="en-US" dirty="0"/>
          </a:p>
        </p:txBody>
      </p:sp>
    </p:spTree>
    <p:extLst>
      <p:ext uri="{BB962C8B-B14F-4D97-AF65-F5344CB8AC3E}">
        <p14:creationId xmlns:p14="http://schemas.microsoft.com/office/powerpoint/2010/main" val="110931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By not modernizing your BMS system, you might be risking efficiency, productivity, and profitability.</a:t>
            </a:r>
            <a:br>
              <a:rPr lang="en-US" dirty="0"/>
            </a:br>
            <a:br>
              <a:rPr lang="en-US" dirty="0"/>
            </a:br>
            <a:r>
              <a:rPr lang="en-US" sz="1200" b="0" i="0" kern="1200" dirty="0">
                <a:solidFill>
                  <a:schemeClr val="tx1"/>
                </a:solidFill>
                <a:effectLst/>
                <a:latin typeface="+mn-lt"/>
                <a:ea typeface="+mn-ea"/>
                <a:cs typeface="+mn-cs"/>
              </a:rPr>
              <a:t>The overall functionality of a building might be impacted, and lead to unnecessary expenditures, both in terms of time and money.</a:t>
            </a:r>
          </a:p>
          <a:p>
            <a:br>
              <a:rPr lang="en-US" dirty="0"/>
            </a:br>
            <a:r>
              <a:rPr lang="en-US" dirty="0"/>
              <a:t>CLICK</a:t>
            </a:r>
            <a:br>
              <a:rPr lang="en-US" dirty="0"/>
            </a:br>
            <a:r>
              <a:rPr lang="en-US" sz="1200" b="1" i="0" kern="1200" dirty="0">
                <a:solidFill>
                  <a:schemeClr val="tx1"/>
                </a:solidFill>
                <a:effectLst/>
                <a:latin typeface="+mn-lt"/>
                <a:ea typeface="+mn-ea"/>
                <a:cs typeface="+mn-cs"/>
              </a:rPr>
              <a:t>Cyber-risk</a:t>
            </a:r>
            <a:br>
              <a:rPr lang="en-US" dirty="0"/>
            </a:br>
            <a:r>
              <a:rPr lang="en-US" sz="1200" b="0" i="0" kern="1200" dirty="0">
                <a:solidFill>
                  <a:schemeClr val="tx1"/>
                </a:solidFill>
                <a:effectLst/>
                <a:latin typeface="+mn-lt"/>
                <a:ea typeface="+mn-ea"/>
                <a:cs typeface="+mn-cs"/>
              </a:rPr>
              <a:t>With 38% of older buildings impacted by cyber threats, not updating your BMS might make your building a target for a malicious attack. </a:t>
            </a:r>
          </a:p>
          <a:p>
            <a:r>
              <a:rPr lang="en-US" sz="1200" b="0" i="0" kern="1200" dirty="0">
                <a:solidFill>
                  <a:schemeClr val="tx1"/>
                </a:solidFill>
                <a:effectLst/>
                <a:latin typeface="+mn-lt"/>
                <a:ea typeface="+mn-ea"/>
                <a:cs typeface="+mn-cs"/>
              </a:rPr>
              <a:t>If your systems are outdated, they are much more at risk of cybersecurity threats and must have the latest cybersecurity standards in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order not to pose disruptive risks to overall business. Having the latest software and security updates will help you fend off threats.</a:t>
            </a:r>
            <a:br>
              <a:rPr lang="en-US" dirty="0"/>
            </a:b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risk with our legacy systems is that we can no longer update their operating systems </a:t>
            </a:r>
            <a:r>
              <a:rPr lang="en-US" sz="1200" b="0" i="0" kern="1200" dirty="0">
                <a:solidFill>
                  <a:schemeClr val="tx1"/>
                </a:solidFill>
                <a:effectLst/>
                <a:latin typeface="+mn-lt"/>
                <a:ea typeface="+mn-ea"/>
                <a:cs typeface="+mn-cs"/>
              </a:rPr>
              <a:t>and so their operating systems become unsupported, by the likes of Microsoft.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 Thus, they are not supporting the latest cyber security features. So upgrading to the latest </a:t>
            </a:r>
            <a:r>
              <a:rPr lang="en-US" sz="1200" b="0" i="0" kern="1200" dirty="0" err="1">
                <a:solidFill>
                  <a:schemeClr val="tx1"/>
                </a:solidFill>
                <a:effectLst/>
                <a:latin typeface="+mn-lt"/>
                <a:ea typeface="+mn-ea"/>
                <a:cs typeface="+mn-cs"/>
              </a:rPr>
              <a:t>EcoStuxure</a:t>
            </a:r>
            <a:r>
              <a:rPr lang="en-US" sz="1200" b="0" i="0" kern="1200" dirty="0">
                <a:solidFill>
                  <a:schemeClr val="tx1"/>
                </a:solidFill>
                <a:effectLst/>
                <a:latin typeface="+mn-lt"/>
                <a:ea typeface="+mn-ea"/>
                <a:cs typeface="+mn-cs"/>
              </a:rPr>
              <a:t> platform will help you fend off threats.</a:t>
            </a:r>
          </a:p>
          <a:p>
            <a:r>
              <a:rPr lang="en-US" sz="1200" b="0" i="0" kern="1200" dirty="0">
                <a:solidFill>
                  <a:schemeClr val="tx1"/>
                </a:solidFill>
                <a:effectLst/>
                <a:latin typeface="+mn-lt"/>
                <a:ea typeface="+mn-ea"/>
                <a:cs typeface="+mn-cs"/>
              </a:rPr>
              <a:t>It’s also more and more common for Risk Management to demand your BMS be up to date.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CLICK</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Unavailability of legacy product</a:t>
            </a:r>
          </a:p>
          <a:p>
            <a:r>
              <a:rPr lang="en-US" sz="1200" b="0" i="0" kern="1200" dirty="0">
                <a:solidFill>
                  <a:schemeClr val="tx1"/>
                </a:solidFill>
                <a:effectLst/>
                <a:latin typeface="+mn-lt"/>
                <a:ea typeface="+mn-ea"/>
                <a:cs typeface="+mn-cs"/>
              </a:rPr>
              <a:t>The other significant risk of not updating of the BMS is the unavailability of legacy products for spare parts or system extensions. </a:t>
            </a:r>
          </a:p>
          <a:p>
            <a:r>
              <a:rPr lang="en-US" sz="1200" b="0" i="0" kern="1200" dirty="0">
                <a:solidFill>
                  <a:schemeClr val="tx1"/>
                </a:solidFill>
                <a:effectLst/>
                <a:latin typeface="+mn-lt"/>
                <a:ea typeface="+mn-ea"/>
                <a:cs typeface="+mn-cs"/>
              </a:rPr>
              <a:t>Over time, the legacy system products reach their end of life as components become limited or worse unavailable. </a:t>
            </a:r>
          </a:p>
          <a:p>
            <a:r>
              <a:rPr lang="en-US" sz="1200" b="0" i="0" kern="1200" dirty="0">
                <a:solidFill>
                  <a:schemeClr val="tx1"/>
                </a:solidFill>
                <a:effectLst/>
                <a:latin typeface="+mn-lt"/>
                <a:ea typeface="+mn-ea"/>
                <a:cs typeface="+mn-cs"/>
              </a:rPr>
              <a:t>As products near end of life during service period, costs of the components and manufacturing rise, since we are making fewer numbers, and these costs are reflected in product prices. </a:t>
            </a:r>
          </a:p>
          <a:p>
            <a:r>
              <a:rPr lang="en-US" sz="1200" b="0" i="0" kern="1200" dirty="0">
                <a:solidFill>
                  <a:schemeClr val="tx1"/>
                </a:solidFill>
                <a:effectLst/>
                <a:latin typeface="+mn-lt"/>
                <a:ea typeface="+mn-ea"/>
                <a:cs typeface="+mn-cs"/>
              </a:rPr>
              <a:t>But in time, when failures do occur, replacement products are not available, and the risk to the having a system not functioning is very real. </a:t>
            </a:r>
            <a:br>
              <a:rPr lang="en-US" dirty="0"/>
            </a:br>
            <a:br>
              <a:rPr lang="en-US" dirty="0"/>
            </a:br>
            <a:r>
              <a:rPr lang="en-US" sz="1200" b="0" i="0" kern="1200" dirty="0">
                <a:solidFill>
                  <a:schemeClr val="tx1"/>
                </a:solidFill>
                <a:effectLst/>
                <a:latin typeface="+mn-lt"/>
                <a:ea typeface="+mn-ea"/>
                <a:cs typeface="+mn-cs"/>
              </a:rPr>
              <a:t>CLICK</a:t>
            </a:r>
          </a:p>
          <a:p>
            <a:r>
              <a:rPr lang="en-US" sz="1200" b="1" i="0" kern="1200" dirty="0">
                <a:solidFill>
                  <a:schemeClr val="tx1"/>
                </a:solidFill>
                <a:effectLst/>
                <a:latin typeface="+mn-lt"/>
                <a:ea typeface="+mn-ea"/>
                <a:cs typeface="+mn-cs"/>
              </a:rPr>
              <a:t>Harder to Achieve &amp; Demonstrate Sustainability Targets</a:t>
            </a:r>
            <a:br>
              <a:rPr lang="en-US" dirty="0"/>
            </a:br>
            <a:r>
              <a:rPr lang="en-US" sz="1200" b="0" i="0" kern="1200" dirty="0">
                <a:solidFill>
                  <a:schemeClr val="tx1"/>
                </a:solidFill>
                <a:effectLst/>
                <a:latin typeface="+mn-lt"/>
                <a:ea typeface="+mn-ea"/>
                <a:cs typeface="+mn-cs"/>
              </a:rPr>
              <a:t>There are numerous BMS functions that can enhance economic, environmental, and social sustainability: these include energy efficiency, reduction of carbon emissions, </a:t>
            </a:r>
          </a:p>
          <a:p>
            <a:r>
              <a:rPr lang="en-US" sz="1200" b="0" i="0" kern="1200" dirty="0">
                <a:solidFill>
                  <a:schemeClr val="tx1"/>
                </a:solidFill>
                <a:effectLst/>
                <a:latin typeface="+mn-lt"/>
                <a:ea typeface="+mn-ea"/>
                <a:cs typeface="+mn-cs"/>
              </a:rPr>
              <a:t>reduction of energy consumption, ensuring the health and well-being of occupants, and extension of building’s lifespan.</a:t>
            </a:r>
            <a:br>
              <a:rPr lang="en-US" dirty="0"/>
            </a:br>
            <a:br>
              <a:rPr lang="en-US" dirty="0"/>
            </a:br>
            <a:r>
              <a:rPr lang="en-US" sz="1200" b="0" i="0" kern="1200" dirty="0">
                <a:solidFill>
                  <a:schemeClr val="tx1"/>
                </a:solidFill>
                <a:effectLst/>
                <a:latin typeface="+mn-lt"/>
                <a:ea typeface="+mn-ea"/>
                <a:cs typeface="+mn-cs"/>
              </a:rPr>
              <a:t>A property with a modernized BMS can easily qualify for various certifications. What’s more, a modern BMS more easily helps facility managers achieve newly created sustainability KPIs. </a:t>
            </a:r>
          </a:p>
          <a:p>
            <a:r>
              <a:rPr lang="en-US" sz="1200" b="0" i="0" kern="1200" dirty="0">
                <a:solidFill>
                  <a:schemeClr val="tx1"/>
                </a:solidFill>
                <a:effectLst/>
                <a:latin typeface="+mn-lt"/>
                <a:ea typeface="+mn-ea"/>
                <a:cs typeface="+mn-cs"/>
              </a:rPr>
              <a:t>One of the great challenges for facility managers is to be able to demonstrate that improvements and savings have been made in a simple method for all to understand. This is very difficult to do with legacy systems.</a:t>
            </a:r>
            <a:br>
              <a:rPr lang="en-US" dirty="0"/>
            </a:br>
            <a:br>
              <a:rPr lang="en-US" dirty="0"/>
            </a:br>
            <a:r>
              <a:rPr lang="en-US" sz="1200" b="0" i="0" kern="1200" dirty="0">
                <a:solidFill>
                  <a:schemeClr val="tx1"/>
                </a:solidFill>
                <a:effectLst/>
                <a:latin typeface="+mn-lt"/>
                <a:ea typeface="+mn-ea"/>
                <a:cs typeface="+mn-cs"/>
              </a:rPr>
              <a:t>Active energy management is only as good as the data and insights that you have: energy use, power quality, reliability, etc. Without such data, </a:t>
            </a:r>
          </a:p>
          <a:p>
            <a:r>
              <a:rPr lang="en-US" sz="1200" b="0" i="0" kern="1200" dirty="0">
                <a:solidFill>
                  <a:schemeClr val="tx1"/>
                </a:solidFill>
                <a:effectLst/>
                <a:latin typeface="+mn-lt"/>
                <a:ea typeface="+mn-ea"/>
                <a:cs typeface="+mn-cs"/>
              </a:rPr>
              <a:t>greenhouse gas emissions can’t be measured or managed, making compliance more difficult. Today’s BMS technology provides intelligent energy </a:t>
            </a:r>
          </a:p>
          <a:p>
            <a:r>
              <a:rPr lang="en-US" sz="1200" b="0" i="0" kern="1200" dirty="0">
                <a:solidFill>
                  <a:schemeClr val="tx1"/>
                </a:solidFill>
                <a:effectLst/>
                <a:latin typeface="+mn-lt"/>
                <a:ea typeface="+mn-ea"/>
                <a:cs typeface="+mn-cs"/>
              </a:rPr>
              <a:t>analytics to support accurate sustainability reporting, helping simplify compliance with the Energy Performance of Buildings Directive (EPBD) in Europe </a:t>
            </a:r>
          </a:p>
          <a:p>
            <a:r>
              <a:rPr lang="en-US" sz="1200" b="0" i="0" kern="1200" dirty="0">
                <a:solidFill>
                  <a:schemeClr val="tx1"/>
                </a:solidFill>
                <a:effectLst/>
                <a:latin typeface="+mn-lt"/>
                <a:ea typeface="+mn-ea"/>
                <a:cs typeface="+mn-cs"/>
              </a:rPr>
              <a:t>or standards such as ASHRAE Standard 90.1.</a:t>
            </a:r>
            <a:br>
              <a:rPr lang="en-US" dirty="0"/>
            </a:br>
            <a:br>
              <a:rPr lang="en-US" dirty="0"/>
            </a:br>
            <a:r>
              <a:rPr lang="en-GB" sz="1200" kern="1200" dirty="0">
                <a:solidFill>
                  <a:schemeClr val="tx1"/>
                </a:solidFill>
                <a:effectLst/>
                <a:latin typeface="+mn-lt"/>
                <a:ea typeface="+mn-ea"/>
                <a:cs typeface="+mn-cs"/>
              </a:rPr>
              <a:t>Modern BMS technology advances help explain precisely when and where energy is consumed and how to optimize BMS settings — that goes way beyond just HVAC control.</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CLICK</a:t>
            </a:r>
          </a:p>
          <a:p>
            <a:r>
              <a:rPr lang="en-GB" sz="1200" b="1" kern="1200" dirty="0">
                <a:solidFill>
                  <a:schemeClr val="tx1"/>
                </a:solidFill>
                <a:effectLst/>
                <a:latin typeface="+mn-lt"/>
                <a:ea typeface="+mn-ea"/>
                <a:cs typeface="+mn-cs"/>
              </a:rPr>
              <a:t>Frequent failure of equipment</a:t>
            </a:r>
          </a:p>
          <a:p>
            <a:r>
              <a:rPr lang="en-GB" sz="1200" kern="1200" dirty="0">
                <a:solidFill>
                  <a:schemeClr val="tx1"/>
                </a:solidFill>
                <a:effectLst/>
                <a:latin typeface="+mn-lt"/>
                <a:ea typeface="+mn-ea"/>
                <a:cs typeface="+mn-cs"/>
              </a:rPr>
              <a:t>An obsolete building management system can lead to frequent failure of equipment, as components start to fail more often over time. </a:t>
            </a:r>
          </a:p>
          <a:p>
            <a:r>
              <a:rPr lang="en-GB" sz="1200" kern="1200" dirty="0">
                <a:solidFill>
                  <a:schemeClr val="tx1"/>
                </a:solidFill>
                <a:effectLst/>
                <a:latin typeface="+mn-lt"/>
                <a:ea typeface="+mn-ea"/>
                <a:cs typeface="+mn-cs"/>
              </a:rPr>
              <a:t>When it comes to BMS modernization, timing is key: it is a lot more cost-effective to gradually upgrade and improve parts of the system</a:t>
            </a:r>
          </a:p>
          <a:p>
            <a:r>
              <a:rPr lang="en-GB" sz="1200" kern="1200" dirty="0">
                <a:solidFill>
                  <a:schemeClr val="tx1"/>
                </a:solidFill>
                <a:effectLst/>
                <a:latin typeface="+mn-lt"/>
                <a:ea typeface="+mn-ea"/>
                <a:cs typeface="+mn-cs"/>
              </a:rPr>
              <a:t>over time rather than replacing the entire system at the end of its life.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CLICK</a:t>
            </a:r>
          </a:p>
          <a:p>
            <a:r>
              <a:rPr lang="en-GB" sz="1200" b="1" kern="1200" dirty="0">
                <a:solidFill>
                  <a:schemeClr val="tx1"/>
                </a:solidFill>
                <a:effectLst/>
                <a:latin typeface="+mn-lt"/>
                <a:ea typeface="+mn-ea"/>
                <a:cs typeface="+mn-cs"/>
              </a:rPr>
              <a:t>Reduced performance and functionality</a:t>
            </a:r>
          </a:p>
          <a:p>
            <a:r>
              <a:rPr lang="en-US" sz="1200" b="0" i="0" kern="1200" dirty="0">
                <a:solidFill>
                  <a:schemeClr val="tx1"/>
                </a:solidFill>
                <a:effectLst/>
                <a:latin typeface="+mn-lt"/>
                <a:ea typeface="+mn-ea"/>
                <a:cs typeface="+mn-cs"/>
              </a:rPr>
              <a:t>Also, the performance of your building might suffer by not modernizing your BMS. Especially given that more than 30% of a building’s energy is wasted. </a:t>
            </a:r>
          </a:p>
          <a:p>
            <a:r>
              <a:rPr lang="en-US" sz="1200" b="0" i="0" kern="1200" dirty="0">
                <a:solidFill>
                  <a:schemeClr val="tx1"/>
                </a:solidFill>
                <a:effectLst/>
                <a:latin typeface="+mn-lt"/>
                <a:ea typeface="+mn-ea"/>
                <a:cs typeface="+mn-cs"/>
              </a:rPr>
              <a:t>Although the legacy systems were able to manage the energy, they do not have the modern tools and flexibilities to help implement the most effective solutions, </a:t>
            </a:r>
          </a:p>
          <a:p>
            <a:r>
              <a:rPr lang="en-US" sz="1200" b="0" i="0" kern="1200" dirty="0">
                <a:solidFill>
                  <a:schemeClr val="tx1"/>
                </a:solidFill>
                <a:effectLst/>
                <a:latin typeface="+mn-lt"/>
                <a:ea typeface="+mn-ea"/>
                <a:cs typeface="+mn-cs"/>
              </a:rPr>
              <a:t>and so no modernizing inevitably reduces performance of the building compared to one with a modern system, such as EcoStruxure. The greater range of functionality in EcoStruxure enables the improved performance.</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CLICK</a:t>
            </a:r>
          </a:p>
          <a:p>
            <a:r>
              <a:rPr lang="en-GB" sz="1200" b="1" kern="1200" dirty="0">
                <a:solidFill>
                  <a:schemeClr val="tx1"/>
                </a:solidFill>
                <a:effectLst/>
                <a:latin typeface="+mn-lt"/>
                <a:ea typeface="+mn-ea"/>
                <a:cs typeface="+mn-cs"/>
              </a:rPr>
              <a:t>Limited data insights</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If the mantra in real estate is location, location, location, then the mantra in Buildings of the Future is data, data,</a:t>
            </a:r>
          </a:p>
          <a:p>
            <a:r>
              <a:rPr lang="en-GB" sz="1200" kern="1200" dirty="0">
                <a:solidFill>
                  <a:schemeClr val="tx1"/>
                </a:solidFill>
                <a:effectLst/>
                <a:latin typeface="+mn-lt"/>
                <a:ea typeface="+mn-ea"/>
                <a:cs typeface="+mn-cs"/>
              </a:rPr>
              <a:t>data. Things are moving faster towards predictive maintenance — e.g., AI — with new generation systems having capabilities</a:t>
            </a:r>
          </a:p>
          <a:p>
            <a:r>
              <a:rPr lang="en-GB" sz="1200" kern="1200" dirty="0">
                <a:solidFill>
                  <a:schemeClr val="tx1"/>
                </a:solidFill>
                <a:effectLst/>
                <a:latin typeface="+mn-lt"/>
                <a:ea typeface="+mn-ea"/>
                <a:cs typeface="+mn-cs"/>
              </a:rPr>
              <a:t>unheard of even a few years ago. More data, and more insightful data, can help you better manage and optimize</a:t>
            </a:r>
          </a:p>
          <a:p>
            <a:r>
              <a:rPr lang="en-GB" sz="1200" kern="1200" dirty="0">
                <a:solidFill>
                  <a:schemeClr val="tx1"/>
                </a:solidFill>
                <a:effectLst/>
                <a:latin typeface="+mn-lt"/>
                <a:ea typeface="+mn-ea"/>
                <a:cs typeface="+mn-cs"/>
              </a:rPr>
              <a:t>buildings, and ensure you can adapt to the changing needs of your occupants, or changing market conditions. </a:t>
            </a:r>
          </a:p>
          <a:p>
            <a:r>
              <a:rPr lang="en-GB" sz="1200" kern="1200" dirty="0">
                <a:solidFill>
                  <a:schemeClr val="tx1"/>
                </a:solidFill>
                <a:effectLst/>
                <a:latin typeface="+mn-lt"/>
                <a:ea typeface="+mn-ea"/>
                <a:cs typeface="+mn-cs"/>
              </a:rPr>
              <a:t>Legacy systems do not have this capability or functionality, and will prevent taking advantage of more data, as well as different types of data. </a:t>
            </a:r>
          </a:p>
          <a:p>
            <a:r>
              <a:rPr lang="en-GB" sz="1200" kern="1200" dirty="0">
                <a:solidFill>
                  <a:schemeClr val="tx1"/>
                </a:solidFill>
                <a:effectLst/>
                <a:latin typeface="+mn-lt"/>
                <a:ea typeface="+mn-ea"/>
                <a:cs typeface="+mn-cs"/>
              </a:rPr>
              <a:t>Add to that the fact that lack of data insights also limits efficiency and scalability, which in turn can negatively impact sustainability goals.</a:t>
            </a: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7F34D1A-B7E5-DE48-8EA9-859D9DE63652}" type="slidenum">
              <a:rPr lang="en-US" smtClean="0"/>
              <a:pPr/>
              <a:t>5</a:t>
            </a:fld>
            <a:endParaRPr lang="en-US" dirty="0"/>
          </a:p>
        </p:txBody>
      </p:sp>
    </p:spTree>
    <p:extLst>
      <p:ext uri="{BB962C8B-B14F-4D97-AF65-F5344CB8AC3E}">
        <p14:creationId xmlns:p14="http://schemas.microsoft.com/office/powerpoint/2010/main" val="3792987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And the risk is increasing with time. While most Mechanical and Electrical Systems hold value for 15 to 30 years, building management systems software should ideally be updated every 3 to 5 years in order to ensure smooth operation and maintain building value. As you can see on the graph, the level of challenges increase criticality over time: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Keep up to date:  Modern BMS will offer software assurance as the vendor performs continuous updates so that you can ensure you are operating with the newest version and applying the latest bug fixes, UI/UX or performance enhancements, and security updates. These may be annually, but often for bug fixes and special security features, they are often more frequent. Software Assurance models enable this challenge to be met in a structured manner to meet your </a:t>
            </a:r>
            <a:r>
              <a:rPr lang="en-US" sz="1200" kern="1200" dirty="0" err="1">
                <a:solidFill>
                  <a:schemeClr val="tx1"/>
                </a:solidFill>
                <a:effectLst/>
                <a:latin typeface="+mn-lt"/>
                <a:ea typeface="+mn-ea"/>
                <a:cs typeface="+mn-cs"/>
              </a:rPr>
              <a:t>opex</a:t>
            </a:r>
            <a:r>
              <a:rPr lang="en-US" sz="1200" kern="1200" dirty="0">
                <a:solidFill>
                  <a:schemeClr val="tx1"/>
                </a:solidFill>
                <a:effectLst/>
                <a:latin typeface="+mn-lt"/>
                <a:ea typeface="+mn-ea"/>
                <a:cs typeface="+mn-cs"/>
              </a:rPr>
              <a:t> budgets.</a:t>
            </a:r>
          </a:p>
          <a:p>
            <a:r>
              <a:rPr lang="en-US" sz="1200" kern="1200" dirty="0">
                <a:solidFill>
                  <a:schemeClr val="tx1"/>
                </a:solidFill>
                <a:effectLst/>
                <a:latin typeface="+mn-lt"/>
                <a:ea typeface="+mn-ea"/>
                <a:cs typeface="+mn-cs"/>
              </a:rPr>
              <a:t>2. Software obsolescence: Once a vendor has stopped developing or upgrading BMS software, it will suffer compatibility issues with newer hardware (e.g., devices, PCs). Moreover, the software will fall out of standards compliance, reducing protection against cyber-attacks.</a:t>
            </a:r>
          </a:p>
          <a:p>
            <a:r>
              <a:rPr lang="en-US" sz="1200" kern="1200" dirty="0">
                <a:solidFill>
                  <a:schemeClr val="tx1"/>
                </a:solidFill>
                <a:effectLst/>
                <a:latin typeface="+mn-lt"/>
                <a:ea typeface="+mn-ea"/>
                <a:cs typeface="+mn-cs"/>
              </a:rPr>
              <a:t>3. Hardware obsolescence: It may no longer be possible to update old technology and architectures, with no possibility for capacity expansion to support today’s needs.</a:t>
            </a:r>
          </a:p>
          <a:p>
            <a:r>
              <a:rPr lang="en-US" sz="1200" kern="1200" dirty="0">
                <a:solidFill>
                  <a:schemeClr val="tx1"/>
                </a:solidFill>
                <a:effectLst/>
                <a:latin typeface="+mn-lt"/>
                <a:ea typeface="+mn-ea"/>
                <a:cs typeface="+mn-cs"/>
              </a:rPr>
              <a:t>4. Out-of-service risk: At this stage, system software and hardware can no longer be supported, parts become unavailable, and service expertise is hard to find.</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7F34D1A-B7E5-DE48-8EA9-859D9DE63652}" type="slidenum">
              <a:rPr lang="en-US" smtClean="0"/>
              <a:pPr/>
              <a:t>6</a:t>
            </a:fld>
            <a:endParaRPr lang="en-US" dirty="0"/>
          </a:p>
        </p:txBody>
      </p:sp>
    </p:spTree>
    <p:extLst>
      <p:ext uri="{BB962C8B-B14F-4D97-AF65-F5344CB8AC3E}">
        <p14:creationId xmlns:p14="http://schemas.microsoft.com/office/powerpoint/2010/main" val="10895955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What should a modern BMS be capable of? Let’s answer these questions! </a:t>
            </a:r>
          </a:p>
          <a:p>
            <a:endParaRPr lang="en-GB" sz="120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CLICK</a:t>
            </a:r>
            <a:br>
              <a:rPr lang="en-US" dirty="0"/>
            </a:br>
            <a:r>
              <a:rPr lang="en-US" sz="1200" b="0" i="0" kern="1200" dirty="0">
                <a:solidFill>
                  <a:schemeClr val="tx1"/>
                </a:solidFill>
                <a:effectLst/>
                <a:latin typeface="+mn-lt"/>
                <a:ea typeface="+mn-ea"/>
                <a:cs typeface="+mn-cs"/>
              </a:rPr>
              <a:t>First, it needs to be designed for cybersecurity — following the standards and best practices for product and system development, </a:t>
            </a:r>
          </a:p>
          <a:p>
            <a:r>
              <a:rPr lang="en-US" sz="1200" b="0" i="0" kern="1200" dirty="0">
                <a:solidFill>
                  <a:schemeClr val="tx1"/>
                </a:solidFill>
                <a:effectLst/>
                <a:latin typeface="+mn-lt"/>
                <a:ea typeface="+mn-ea"/>
                <a:cs typeface="+mn-cs"/>
              </a:rPr>
              <a:t>testing, installation, and operation.</a:t>
            </a:r>
            <a:br>
              <a:rPr lang="en-US" dirty="0"/>
            </a:br>
            <a:br>
              <a:rPr lang="en-US" dirty="0"/>
            </a:br>
            <a:r>
              <a:rPr lang="en-US" sz="1200" b="0" i="0" kern="1200" dirty="0">
                <a:solidFill>
                  <a:schemeClr val="tx1"/>
                </a:solidFill>
                <a:effectLst/>
                <a:latin typeface="+mn-lt"/>
                <a:ea typeface="+mn-ea"/>
                <a:cs typeface="+mn-cs"/>
              </a:rPr>
              <a:t>CLICK</a:t>
            </a:r>
            <a:br>
              <a:rPr lang="en-US" dirty="0"/>
            </a:br>
            <a:r>
              <a:rPr lang="en-US" sz="1200" b="0" i="0" kern="1200" dirty="0">
                <a:solidFill>
                  <a:schemeClr val="tx1"/>
                </a:solidFill>
                <a:effectLst/>
                <a:latin typeface="+mn-lt"/>
                <a:ea typeface="+mn-ea"/>
                <a:cs typeface="+mn-cs"/>
              </a:rPr>
              <a:t>Next, it should help to meet all of your newest sustainability targets. A modern, next-generation BMS provides the tools needed to fully optimize </a:t>
            </a:r>
          </a:p>
          <a:p>
            <a:r>
              <a:rPr lang="en-US" sz="1200" b="0" i="0" kern="1200" dirty="0">
                <a:solidFill>
                  <a:schemeClr val="tx1"/>
                </a:solidFill>
                <a:effectLst/>
                <a:latin typeface="+mn-lt"/>
                <a:ea typeface="+mn-ea"/>
                <a:cs typeface="+mn-cs"/>
              </a:rPr>
              <a:t>energy use and comply with growing societal pressure and governmental climate regulations.</a:t>
            </a:r>
            <a:br>
              <a:rPr lang="en-US" dirty="0"/>
            </a:br>
            <a:br>
              <a:rPr lang="en-US" dirty="0"/>
            </a:br>
            <a:r>
              <a:rPr lang="en-US" sz="1200" b="0" i="0" kern="1200" dirty="0">
                <a:solidFill>
                  <a:schemeClr val="tx1"/>
                </a:solidFill>
                <a:effectLst/>
                <a:latin typeface="+mn-lt"/>
                <a:ea typeface="+mn-ea"/>
                <a:cs typeface="+mn-cs"/>
              </a:rPr>
              <a:t>CLICK</a:t>
            </a:r>
            <a:br>
              <a:rPr lang="en-US" dirty="0"/>
            </a:br>
            <a:r>
              <a:rPr lang="en-US" sz="1200" b="0" i="0" kern="1200" dirty="0">
                <a:solidFill>
                  <a:schemeClr val="tx1"/>
                </a:solidFill>
                <a:effectLst/>
                <a:latin typeface="+mn-lt"/>
                <a:ea typeface="+mn-ea"/>
                <a:cs typeface="+mn-cs"/>
              </a:rPr>
              <a:t>Smart buildings focused on people centric applications such as people counting to control plant more efficiently, or IoT sensors to provide a full view of Indoor Air Quality, require a BMS with a robust scalable IP architecture. This is not available with legacy systems.</a:t>
            </a:r>
            <a:br>
              <a:rPr lang="en-US" dirty="0"/>
            </a:br>
            <a:br>
              <a:rPr lang="en-US" dirty="0"/>
            </a:br>
            <a:r>
              <a:rPr lang="en-US" sz="1200" b="0" i="0" kern="1200" dirty="0">
                <a:solidFill>
                  <a:schemeClr val="tx1"/>
                </a:solidFill>
                <a:effectLst/>
                <a:latin typeface="+mn-lt"/>
                <a:ea typeface="+mn-ea"/>
                <a:cs typeface="+mn-cs"/>
              </a:rPr>
              <a:t>CLICK</a:t>
            </a:r>
            <a:br>
              <a:rPr lang="en-US" dirty="0"/>
            </a:br>
            <a:r>
              <a:rPr lang="en-US" sz="1200" b="0" i="0" kern="1200" dirty="0">
                <a:solidFill>
                  <a:schemeClr val="tx1"/>
                </a:solidFill>
                <a:effectLst/>
                <a:latin typeface="+mn-lt"/>
                <a:ea typeface="+mn-ea"/>
                <a:cs typeface="+mn-cs"/>
              </a:rPr>
              <a:t>It should be data-centric, equipped with deep visualization and powerful analytics, intelligent functions that help you reduce operating expenses </a:t>
            </a:r>
          </a:p>
          <a:p>
            <a:r>
              <a:rPr lang="en-US" sz="1200" b="0" i="0" kern="1200" dirty="0">
                <a:solidFill>
                  <a:schemeClr val="tx1"/>
                </a:solidFill>
                <a:effectLst/>
                <a:latin typeface="+mn-lt"/>
                <a:ea typeface="+mn-ea"/>
                <a:cs typeface="+mn-cs"/>
              </a:rPr>
              <a:t>and help your facility team identify, isolate, and respond to risks quickly without doing constant preventive checks. Data-drive: it can </a:t>
            </a:r>
          </a:p>
          <a:p>
            <a:r>
              <a:rPr lang="en-US" sz="1200" b="0" i="0" kern="1200" dirty="0">
                <a:solidFill>
                  <a:schemeClr val="tx1"/>
                </a:solidFill>
                <a:effectLst/>
                <a:latin typeface="+mn-lt"/>
                <a:ea typeface="+mn-ea"/>
                <a:cs typeface="+mn-cs"/>
              </a:rPr>
              <a:t>communicate with other building sub-systems</a:t>
            </a:r>
            <a:br>
              <a:rPr lang="en-US" dirty="0"/>
            </a:br>
            <a:br>
              <a:rPr lang="en-US" dirty="0"/>
            </a:br>
            <a:r>
              <a:rPr lang="en-US" sz="1200" b="0" i="0" kern="1200" dirty="0">
                <a:solidFill>
                  <a:schemeClr val="tx1"/>
                </a:solidFill>
                <a:effectLst/>
                <a:latin typeface="+mn-lt"/>
                <a:ea typeface="+mn-ea"/>
                <a:cs typeface="+mn-cs"/>
              </a:rPr>
              <a:t>CLICK</a:t>
            </a:r>
            <a:br>
              <a:rPr lang="en-US" dirty="0"/>
            </a:br>
            <a:r>
              <a:rPr lang="en-US" sz="1200" b="0" i="0" kern="1200" dirty="0">
                <a:solidFill>
                  <a:schemeClr val="tx1"/>
                </a:solidFill>
                <a:effectLst/>
                <a:latin typeface="+mn-lt"/>
                <a:ea typeface="+mn-ea"/>
                <a:cs typeface="+mn-cs"/>
              </a:rPr>
              <a:t>It should be able to provide ‘IT agility,’ using an easy-to-scale architecture with unlimited capacity, capable of aggregating information </a:t>
            </a:r>
          </a:p>
          <a:p>
            <a:r>
              <a:rPr lang="en-US" sz="1200" b="0" i="0" kern="1200" dirty="0">
                <a:solidFill>
                  <a:schemeClr val="tx1"/>
                </a:solidFill>
                <a:effectLst/>
                <a:latin typeface="+mn-lt"/>
                <a:ea typeface="+mn-ea"/>
                <a:cs typeface="+mn-cs"/>
              </a:rPr>
              <a:t>from across your entire building portfolio.</a:t>
            </a:r>
            <a:br>
              <a:rPr lang="en-US" dirty="0"/>
            </a:br>
            <a:br>
              <a:rPr lang="en-US" dirty="0"/>
            </a:br>
            <a:r>
              <a:rPr lang="en-US" sz="1200" b="0" i="0" kern="1200" dirty="0">
                <a:solidFill>
                  <a:schemeClr val="tx1"/>
                </a:solidFill>
                <a:effectLst/>
                <a:latin typeface="+mn-lt"/>
                <a:ea typeface="+mn-ea"/>
                <a:cs typeface="+mn-cs"/>
              </a:rPr>
              <a:t>CLICK</a:t>
            </a:r>
            <a:br>
              <a:rPr lang="en-US" dirty="0"/>
            </a:br>
            <a:r>
              <a:rPr lang="en-US" sz="1200" b="0" i="0" kern="1200" dirty="0">
                <a:solidFill>
                  <a:schemeClr val="tx1"/>
                </a:solidFill>
                <a:effectLst/>
                <a:latin typeface="+mn-lt"/>
                <a:ea typeface="+mn-ea"/>
                <a:cs typeface="+mn-cs"/>
              </a:rPr>
              <a:t>Our customers need a system that can use a wide range of smart devices including smart phones, tablets, that can provide simple effective remote access to the system via web browser or apps.</a:t>
            </a:r>
            <a:br>
              <a:rPr lang="en-US" dirty="0"/>
            </a:br>
            <a:br>
              <a:rPr lang="en-US" dirty="0"/>
            </a:br>
            <a:r>
              <a:rPr lang="en-US" sz="1200" b="0" i="0" kern="1200" dirty="0">
                <a:solidFill>
                  <a:schemeClr val="tx1"/>
                </a:solidFill>
                <a:effectLst/>
                <a:latin typeface="+mn-lt"/>
                <a:ea typeface="+mn-ea"/>
                <a:cs typeface="+mn-cs"/>
              </a:rPr>
              <a:t>CLICK</a:t>
            </a:r>
            <a:br>
              <a:rPr lang="en-US" dirty="0"/>
            </a:br>
            <a:r>
              <a:rPr lang="en-US" sz="1200" b="0" i="0" kern="1200" dirty="0">
                <a:solidFill>
                  <a:schemeClr val="tx1"/>
                </a:solidFill>
                <a:effectLst/>
                <a:latin typeface="+mn-lt"/>
                <a:ea typeface="+mn-ea"/>
                <a:cs typeface="+mn-cs"/>
              </a:rPr>
              <a:t>Lastly, a modern BMS should be adaptable to changing tenant/occupant demands. With mobile apps and services, you can create a</a:t>
            </a:r>
          </a:p>
          <a:p>
            <a:r>
              <a:rPr lang="en-US" sz="1200" b="0" i="0" kern="1200" dirty="0">
                <a:solidFill>
                  <a:schemeClr val="tx1"/>
                </a:solidFill>
                <a:effectLst/>
                <a:latin typeface="+mn-lt"/>
                <a:ea typeface="+mn-ea"/>
                <a:cs typeface="+mn-cs"/>
              </a:rPr>
              <a:t> more engaging experience and meet the needs for the space for tenants and employees.</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7F34D1A-B7E5-DE48-8EA9-859D9DE63652}" type="slidenum">
              <a:rPr lang="en-US" smtClean="0"/>
              <a:pPr/>
              <a:t>7</a:t>
            </a:fld>
            <a:endParaRPr lang="en-US" dirty="0"/>
          </a:p>
        </p:txBody>
      </p:sp>
    </p:spTree>
    <p:extLst>
      <p:ext uri="{BB962C8B-B14F-4D97-AF65-F5344CB8AC3E}">
        <p14:creationId xmlns:p14="http://schemas.microsoft.com/office/powerpoint/2010/main" val="4053406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You answered the questions, and you don’t have the Modern BMS?</a:t>
            </a:r>
          </a:p>
          <a:p>
            <a:r>
              <a:rPr lang="en-GB" sz="1200" kern="1200" dirty="0">
                <a:solidFill>
                  <a:schemeClr val="tx1"/>
                </a:solidFill>
                <a:effectLst/>
                <a:latin typeface="+mn-lt"/>
                <a:ea typeface="+mn-ea"/>
                <a:cs typeface="+mn-cs"/>
              </a:rPr>
              <a:t>Don’t worry as with our solutions, you can modernize it and you can do it with the cost-effective and simple approach.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Cost-effective</a:t>
            </a:r>
          </a:p>
          <a:p>
            <a:r>
              <a:rPr lang="en-GB" sz="1200" kern="1200" dirty="0">
                <a:solidFill>
                  <a:schemeClr val="tx1"/>
                </a:solidFill>
                <a:effectLst/>
                <a:latin typeface="+mn-lt"/>
                <a:ea typeface="+mn-ea"/>
                <a:cs typeface="+mn-cs"/>
              </a:rPr>
              <a:t>Contrary to what you might think, modernizing your BMS does not have to be capital-intensive. By starting with a</a:t>
            </a:r>
          </a:p>
          <a:p>
            <a:r>
              <a:rPr lang="en-GB" sz="1200" kern="1200" dirty="0">
                <a:solidFill>
                  <a:schemeClr val="tx1"/>
                </a:solidFill>
                <a:effectLst/>
                <a:latin typeface="+mn-lt"/>
                <a:ea typeface="+mn-ea"/>
                <a:cs typeface="+mn-cs"/>
              </a:rPr>
              <a:t>step-by-step plan, you can identify quick modernization opportunities that not only optimize your investment but</a:t>
            </a:r>
          </a:p>
          <a:p>
            <a:r>
              <a:rPr lang="en-GB" sz="1200" kern="1200" dirty="0">
                <a:solidFill>
                  <a:schemeClr val="tx1"/>
                </a:solidFill>
                <a:effectLst/>
                <a:latin typeface="+mn-lt"/>
                <a:ea typeface="+mn-ea"/>
                <a:cs typeface="+mn-cs"/>
              </a:rPr>
              <a:t>will pay for themselves. In this way, you are maximizing the lifetime value of your existing system infrastructure.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It’s worth noting too that the cost of upgrading software and hardware is a fraction of the cost of replacing the entire</a:t>
            </a:r>
          </a:p>
          <a:p>
            <a:r>
              <a:rPr lang="en-GB" sz="1200" kern="1200" dirty="0">
                <a:solidFill>
                  <a:schemeClr val="tx1"/>
                </a:solidFill>
                <a:effectLst/>
                <a:latin typeface="+mn-lt"/>
                <a:ea typeface="+mn-ea"/>
                <a:cs typeface="+mn-cs"/>
              </a:rPr>
              <a:t>system. A transition maintains all the field devices and installation wiring, but more importantly enables the database and system configuration to be maintained. </a:t>
            </a:r>
          </a:p>
          <a:p>
            <a:r>
              <a:rPr lang="en-GB" sz="1200" kern="1200" dirty="0">
                <a:solidFill>
                  <a:schemeClr val="tx1"/>
                </a:solidFill>
                <a:effectLst/>
                <a:latin typeface="+mn-lt"/>
                <a:ea typeface="+mn-ea"/>
                <a:cs typeface="+mn-cs"/>
              </a:rPr>
              <a:t>And in the cases of Continuum and </a:t>
            </a:r>
            <a:r>
              <a:rPr lang="en-GB" sz="1200" kern="1200" dirty="0" err="1">
                <a:solidFill>
                  <a:schemeClr val="tx1"/>
                </a:solidFill>
                <a:effectLst/>
                <a:latin typeface="+mn-lt"/>
                <a:ea typeface="+mn-ea"/>
                <a:cs typeface="+mn-cs"/>
              </a:rPr>
              <a:t>Xenta</a:t>
            </a:r>
            <a:r>
              <a:rPr lang="en-GB" sz="1200" kern="1200" dirty="0">
                <a:solidFill>
                  <a:schemeClr val="tx1"/>
                </a:solidFill>
                <a:effectLst/>
                <a:latin typeface="+mn-lt"/>
                <a:ea typeface="+mn-ea"/>
                <a:cs typeface="+mn-cs"/>
              </a:rPr>
              <a:t>, maintaining of the controller programs, so preventing the requirement to re-write the application code</a:t>
            </a:r>
          </a:p>
          <a:p>
            <a:r>
              <a:rPr lang="en-GB" sz="1200" kern="1200" dirty="0">
                <a:solidFill>
                  <a:schemeClr val="tx1"/>
                </a:solidFill>
                <a:effectLst/>
                <a:latin typeface="+mn-lt"/>
                <a:ea typeface="+mn-ea"/>
                <a:cs typeface="+mn-cs"/>
              </a:rPr>
              <a:t>Front-end modernization enables you to leverage the latest technologies that optimize the operations of</a:t>
            </a:r>
          </a:p>
          <a:p>
            <a:r>
              <a:rPr lang="en-GB" sz="1200" kern="1200" dirty="0">
                <a:solidFill>
                  <a:schemeClr val="tx1"/>
                </a:solidFill>
                <a:effectLst/>
                <a:latin typeface="+mn-lt"/>
                <a:ea typeface="+mn-ea"/>
                <a:cs typeface="+mn-cs"/>
              </a:rPr>
              <a:t>your buildings so you can deliver a secure, capable, and serviceable BMS platform with minimal future upgrade</a:t>
            </a:r>
          </a:p>
          <a:p>
            <a:r>
              <a:rPr lang="en-GB" sz="1200" kern="1200" dirty="0">
                <a:solidFill>
                  <a:schemeClr val="tx1"/>
                </a:solidFill>
                <a:effectLst/>
                <a:latin typeface="+mn-lt"/>
                <a:ea typeface="+mn-ea"/>
                <a:cs typeface="+mn-cs"/>
              </a:rPr>
              <a:t>efforts. With dedicated transition plans you will be able to reduce the maintenance costs and avoid unexpected expenses.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Simple</a:t>
            </a:r>
          </a:p>
          <a:p>
            <a:r>
              <a:rPr lang="en-GB" sz="1200" kern="1200" dirty="0">
                <a:solidFill>
                  <a:schemeClr val="tx1"/>
                </a:solidFill>
                <a:effectLst/>
                <a:latin typeface="+mn-lt"/>
                <a:ea typeface="+mn-ea"/>
                <a:cs typeface="+mn-cs"/>
              </a:rPr>
              <a:t>The step-by-step plan is not only cost-effective but also reduces risk at each stage. With the plan tailored to your budget, timeline and technical needs </a:t>
            </a:r>
          </a:p>
          <a:p>
            <a:r>
              <a:rPr lang="en-GB" sz="1200" kern="1200" dirty="0">
                <a:solidFill>
                  <a:schemeClr val="tx1"/>
                </a:solidFill>
                <a:effectLst/>
                <a:latin typeface="+mn-lt"/>
                <a:ea typeface="+mn-ea"/>
                <a:cs typeface="+mn-cs"/>
              </a:rPr>
              <a:t>you can achieve modernization in a phased approach with minimal interference to business operations. </a:t>
            </a:r>
          </a:p>
          <a:p>
            <a:r>
              <a:rPr lang="en-US" sz="1200" b="1" kern="1200" dirty="0">
                <a:solidFill>
                  <a:schemeClr val="tx1"/>
                </a:solidFill>
                <a:effectLst/>
                <a:latin typeface="+mn-lt"/>
                <a:ea typeface="+mn-ea"/>
                <a:cs typeface="+mn-cs"/>
              </a:rPr>
              <a:t>Lastly, but perhaps most importantly – you don’t need to replace your current equipment – modernization is a seamlessly integration with</a:t>
            </a:r>
          </a:p>
          <a:p>
            <a:r>
              <a:rPr lang="en-US" sz="1200" b="1" kern="1200" dirty="0">
                <a:solidFill>
                  <a:schemeClr val="tx1"/>
                </a:solidFill>
                <a:effectLst/>
                <a:latin typeface="+mn-lt"/>
                <a:ea typeface="+mn-ea"/>
                <a:cs typeface="+mn-cs"/>
              </a:rPr>
              <a:t>third-party or native systems.  </a:t>
            </a:r>
            <a:endParaRPr lang="en-GB" sz="1200" b="1"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7F34D1A-B7E5-DE48-8EA9-859D9DE63652}" type="slidenum">
              <a:rPr lang="en-US" smtClean="0"/>
              <a:pPr/>
              <a:t>8</a:t>
            </a:fld>
            <a:endParaRPr lang="en-US" dirty="0"/>
          </a:p>
        </p:txBody>
      </p:sp>
    </p:spTree>
    <p:extLst>
      <p:ext uri="{BB962C8B-B14F-4D97-AF65-F5344CB8AC3E}">
        <p14:creationId xmlns:p14="http://schemas.microsoft.com/office/powerpoint/2010/main" val="25565499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benefits of modernizing with EBO are clear:</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It will help you maximize opportunities with an end-to-end IP solution. With EBO, you can take advantage of the</a:t>
            </a:r>
          </a:p>
          <a:p>
            <a:r>
              <a:rPr lang="en-GB" sz="1200" kern="1200" dirty="0">
                <a:solidFill>
                  <a:schemeClr val="tx1"/>
                </a:solidFill>
                <a:effectLst/>
                <a:latin typeface="+mn-lt"/>
                <a:ea typeface="+mn-ea"/>
                <a:cs typeface="+mn-cs"/>
              </a:rPr>
              <a:t>latest IP-enabled hardware and software for faster and more reliable communication and better data. An open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platform means easy system-to-device integration with new automation servers and field devices or existing</a:t>
            </a:r>
          </a:p>
          <a:p>
            <a:r>
              <a:rPr lang="en-GB" sz="1200" kern="1200" dirty="0">
                <a:solidFill>
                  <a:schemeClr val="tx1"/>
                </a:solidFill>
                <a:effectLst/>
                <a:latin typeface="+mn-lt"/>
                <a:ea typeface="+mn-ea"/>
                <a:cs typeface="+mn-cs"/>
              </a:rPr>
              <a:t>third-party hardware.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It will improve operational efficiency. You will be able to better manage and indeed optimize your buildings with</a:t>
            </a:r>
          </a:p>
          <a:p>
            <a:r>
              <a:rPr lang="en-GB" sz="1200" kern="1200" dirty="0">
                <a:solidFill>
                  <a:schemeClr val="tx1"/>
                </a:solidFill>
                <a:effectLst/>
                <a:latin typeface="+mn-lt"/>
                <a:ea typeface="+mn-ea"/>
                <a:cs typeface="+mn-cs"/>
              </a:rPr>
              <a:t>features that save both time and effort. For instance, you can automate your operations with anywhere/anytime</a:t>
            </a:r>
          </a:p>
          <a:p>
            <a:r>
              <a:rPr lang="en-GB" sz="1200" kern="1200" dirty="0">
                <a:solidFill>
                  <a:schemeClr val="tx1"/>
                </a:solidFill>
                <a:effectLst/>
                <a:latin typeface="+mn-lt"/>
                <a:ea typeface="+mn-ea"/>
                <a:cs typeface="+mn-cs"/>
              </a:rPr>
              <a:t>access to reports, scheduling, advanced alarms, SMS notifications, and zoning </a:t>
            </a:r>
            <a:r>
              <a:rPr lang="en-GB" sz="1200" kern="1200" dirty="0" err="1">
                <a:solidFill>
                  <a:schemeClr val="tx1"/>
                </a:solidFill>
                <a:effectLst/>
                <a:latin typeface="+mn-lt"/>
                <a:ea typeface="+mn-ea"/>
                <a:cs typeface="+mn-cs"/>
              </a:rPr>
              <a:t>presets</a:t>
            </a:r>
            <a:r>
              <a:rPr lang="en-GB" sz="1200" kern="1200" dirty="0">
                <a:solidFill>
                  <a:schemeClr val="tx1"/>
                </a:solidFill>
                <a:effectLst/>
                <a:latin typeface="+mn-lt"/>
                <a:ea typeface="+mn-ea"/>
                <a:cs typeface="+mn-cs"/>
              </a:rPr>
              <a: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EBO will allow you to simplify support and troubleshooting. You’ll be increasing engineering efficiency and lower</a:t>
            </a:r>
          </a:p>
          <a:p>
            <a:r>
              <a:rPr lang="en-GB" sz="1200" kern="1200" dirty="0">
                <a:solidFill>
                  <a:schemeClr val="tx1"/>
                </a:solidFill>
                <a:effectLst/>
                <a:latin typeface="+mn-lt"/>
                <a:ea typeface="+mn-ea"/>
                <a:cs typeface="+mn-cs"/>
              </a:rPr>
              <a:t>maintenance costs using the built-in system analytics to monitor and report BMS health data across multiple</a:t>
            </a:r>
          </a:p>
          <a:p>
            <a:r>
              <a:rPr lang="en-GB" sz="1200" kern="1200" dirty="0">
                <a:solidFill>
                  <a:schemeClr val="tx1"/>
                </a:solidFill>
                <a:effectLst/>
                <a:latin typeface="+mn-lt"/>
                <a:ea typeface="+mn-ea"/>
                <a:cs typeface="+mn-cs"/>
              </a:rPr>
              <a:t>systems and portfolios. As part of your contract, the software will always be kept up to date.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You’ll gain deeper insights and tighter control. Imagine getting the visibility you need to better manage and optimize</a:t>
            </a:r>
          </a:p>
          <a:p>
            <a:r>
              <a:rPr lang="en-GB" sz="1200" kern="1200" dirty="0">
                <a:solidFill>
                  <a:schemeClr val="tx1"/>
                </a:solidFill>
                <a:effectLst/>
                <a:latin typeface="+mn-lt"/>
                <a:ea typeface="+mn-ea"/>
                <a:cs typeface="+mn-cs"/>
              </a:rPr>
              <a:t>building assets. Imagine getting faster access to navigation, “enterprise central” portfolio-wide views, and</a:t>
            </a:r>
          </a:p>
          <a:p>
            <a:r>
              <a:rPr lang="en-GB" sz="1200" kern="1200" dirty="0">
                <a:solidFill>
                  <a:schemeClr val="tx1"/>
                </a:solidFill>
                <a:effectLst/>
                <a:latin typeface="+mn-lt"/>
                <a:ea typeface="+mn-ea"/>
                <a:cs typeface="+mn-cs"/>
              </a:rPr>
              <a:t>comprehensive reports, historical data, trends, and schedules. Imagine using customizable charts and graphs to</a:t>
            </a:r>
          </a:p>
          <a:p>
            <a:r>
              <a:rPr lang="en-GB" sz="1200" kern="1200" dirty="0">
                <a:solidFill>
                  <a:schemeClr val="tx1"/>
                </a:solidFill>
                <a:effectLst/>
                <a:latin typeface="+mn-lt"/>
                <a:ea typeface="+mn-ea"/>
                <a:cs typeface="+mn-cs"/>
              </a:rPr>
              <a:t>convey massive amounts of data to diverse audiences. Or using personalized kiosks and enhanced dashboards to</a:t>
            </a:r>
          </a:p>
          <a:p>
            <a:r>
              <a:rPr lang="en-GB" sz="1200" kern="1200" dirty="0">
                <a:solidFill>
                  <a:schemeClr val="tx1"/>
                </a:solidFill>
                <a:effectLst/>
                <a:latin typeface="+mn-lt"/>
                <a:ea typeface="+mn-ea"/>
                <a:cs typeface="+mn-cs"/>
              </a:rPr>
              <a:t>see the status of a whole building or single piece of equipment. Imagine receiving alarm notifications with detailed</a:t>
            </a:r>
          </a:p>
          <a:p>
            <a:r>
              <a:rPr lang="en-GB" sz="1200" kern="1200" dirty="0">
                <a:solidFill>
                  <a:schemeClr val="tx1"/>
                </a:solidFill>
                <a:effectLst/>
                <a:latin typeface="+mn-lt"/>
                <a:ea typeface="+mn-ea"/>
                <a:cs typeface="+mn-cs"/>
              </a:rPr>
              <a:t>reports or utilizing sensors/systems integration and automated asset control to improve occupant comfort. This is a</a:t>
            </a:r>
          </a:p>
          <a:p>
            <a:r>
              <a:rPr lang="en-GB" sz="1200" kern="1200" dirty="0">
                <a:solidFill>
                  <a:schemeClr val="tx1"/>
                </a:solidFill>
                <a:effectLst/>
                <a:latin typeface="+mn-lt"/>
                <a:ea typeface="+mn-ea"/>
                <a:cs typeface="+mn-cs"/>
              </a:rPr>
              <a:t>genuine experience, letting you access the system from smartphones, tablets, or laptops.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You can count on best-in-class cybersecurity. We’ve already talked at length about how vital it is to protect yourself</a:t>
            </a:r>
          </a:p>
          <a:p>
            <a:r>
              <a:rPr lang="en-GB" sz="1200" kern="1200" dirty="0">
                <a:solidFill>
                  <a:schemeClr val="tx1"/>
                </a:solidFill>
                <a:effectLst/>
                <a:latin typeface="+mn-lt"/>
                <a:ea typeface="+mn-ea"/>
                <a:cs typeface="+mn-cs"/>
              </a:rPr>
              <a:t>from cyber-attacks. With EBO, all software, hardware, and systems are cyber secure and follow a secure development</a:t>
            </a:r>
          </a:p>
          <a:p>
            <a:r>
              <a:rPr lang="en-GB" sz="1200" kern="1200" dirty="0">
                <a:solidFill>
                  <a:schemeClr val="tx1"/>
                </a:solidFill>
                <a:effectLst/>
                <a:latin typeface="+mn-lt"/>
                <a:ea typeface="+mn-ea"/>
                <a:cs typeface="+mn-cs"/>
              </a:rPr>
              <a:t>lifecycle, with third-party certification of standards compliance. This security encompasses the transport layer,</a:t>
            </a:r>
          </a:p>
          <a:p>
            <a:r>
              <a:rPr lang="en-GB" sz="1200" kern="1200" dirty="0">
                <a:solidFill>
                  <a:schemeClr val="tx1"/>
                </a:solidFill>
                <a:effectLst/>
                <a:latin typeface="+mn-lt"/>
                <a:ea typeface="+mn-ea"/>
                <a:cs typeface="+mn-cs"/>
              </a:rPr>
              <a:t>object level, email, passwords, access control, and much more.</a:t>
            </a:r>
          </a:p>
        </p:txBody>
      </p:sp>
      <p:sp>
        <p:nvSpPr>
          <p:cNvPr id="4" name="Slide Number Placeholder 3"/>
          <p:cNvSpPr>
            <a:spLocks noGrp="1"/>
          </p:cNvSpPr>
          <p:nvPr>
            <p:ph type="sldNum" sz="quarter" idx="5"/>
          </p:nvPr>
        </p:nvSpPr>
        <p:spPr/>
        <p:txBody>
          <a:bodyPr/>
          <a:lstStyle/>
          <a:p>
            <a:fld id="{E7F34D1A-B7E5-DE48-8EA9-859D9DE63652}" type="slidenum">
              <a:rPr lang="en-US" smtClean="0"/>
              <a:pPr/>
              <a:t>9</a:t>
            </a:fld>
            <a:endParaRPr lang="en-US" dirty="0"/>
          </a:p>
        </p:txBody>
      </p:sp>
    </p:spTree>
    <p:extLst>
      <p:ext uri="{BB962C8B-B14F-4D97-AF65-F5344CB8AC3E}">
        <p14:creationId xmlns:p14="http://schemas.microsoft.com/office/powerpoint/2010/main" val="9861824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Picture Placeholder 5"/>
          <p:cNvSpPr>
            <a:spLocks noGrp="1"/>
          </p:cNvSpPr>
          <p:nvPr>
            <p:ph type="pic" sz="quarter" idx="10" hasCustomPrompt="1"/>
          </p:nvPr>
        </p:nvSpPr>
        <p:spPr>
          <a:xfrm>
            <a:off x="0" y="0"/>
            <a:ext cx="9144000" cy="4381500"/>
          </a:xfrm>
          <a:prstGeom prst="rect">
            <a:avLst/>
          </a:prstGeom>
          <a:solidFill>
            <a:srgbClr val="8E8F93">
              <a:alpha val="20000"/>
            </a:srgbClr>
          </a:solidFill>
        </p:spPr>
        <p:txBody>
          <a:bodyPr/>
          <a:lstStyle>
            <a:lvl1pPr marL="0" indent="0">
              <a:buNone/>
              <a:defRPr sz="1050">
                <a:solidFill>
                  <a:schemeClr val="accent2">
                    <a:lumMod val="60000"/>
                    <a:lumOff val="40000"/>
                  </a:schemeClr>
                </a:solidFill>
              </a:defRPr>
            </a:lvl1pPr>
          </a:lstStyle>
          <a:p>
            <a:r>
              <a:rPr lang="en-US" dirty="0"/>
              <a:t>Drag Your Image Here</a:t>
            </a:r>
          </a:p>
        </p:txBody>
      </p:sp>
      <p:sp>
        <p:nvSpPr>
          <p:cNvPr id="8" name="Title 1"/>
          <p:cNvSpPr>
            <a:spLocks noGrp="1"/>
          </p:cNvSpPr>
          <p:nvPr>
            <p:ph type="ctrTitle" hasCustomPrompt="1"/>
          </p:nvPr>
        </p:nvSpPr>
        <p:spPr>
          <a:xfrm>
            <a:off x="252414" y="1971244"/>
            <a:ext cx="8673872" cy="553998"/>
          </a:xfrm>
          <a:prstGeom prst="rect">
            <a:avLst/>
          </a:prstGeom>
        </p:spPr>
        <p:txBody>
          <a:bodyPr lIns="0" tIns="0" rIns="0" bIns="0" anchor="ctr" anchorCtr="0">
            <a:spAutoFit/>
          </a:bodyPr>
          <a:lstStyle>
            <a:lvl1pPr marL="0" indent="0" algn="l">
              <a:buFont typeface="Arial"/>
              <a:buNone/>
              <a:defRPr sz="3600">
                <a:solidFill>
                  <a:schemeClr val="tx2"/>
                </a:solidFill>
              </a:defRPr>
            </a:lvl1pPr>
          </a:lstStyle>
          <a:p>
            <a:r>
              <a:rPr lang="en-US" dirty="0"/>
              <a:t>Click To Edit Master Title Style</a:t>
            </a:r>
          </a:p>
        </p:txBody>
      </p:sp>
      <p:sp>
        <p:nvSpPr>
          <p:cNvPr id="9" name="Subtitle 2"/>
          <p:cNvSpPr>
            <a:spLocks noGrp="1"/>
          </p:cNvSpPr>
          <p:nvPr>
            <p:ph type="subTitle" idx="1" hasCustomPrompt="1"/>
          </p:nvPr>
        </p:nvSpPr>
        <p:spPr>
          <a:xfrm>
            <a:off x="252414" y="2566267"/>
            <a:ext cx="8673872" cy="307777"/>
          </a:xfrm>
          <a:prstGeom prst="rect">
            <a:avLst/>
          </a:prstGeom>
        </p:spPr>
        <p:txBody>
          <a:bodyPr lIns="0" tIns="0" rIns="0" bIns="0">
            <a:spAutoFit/>
          </a:bodyPr>
          <a:lstStyle>
            <a:lvl1pPr marL="0" indent="0" algn="l">
              <a:buNone/>
              <a:defRPr sz="2000" baseline="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Optional Subtitle</a:t>
            </a:r>
          </a:p>
        </p:txBody>
      </p:sp>
      <p:sp>
        <p:nvSpPr>
          <p:cNvPr id="11" name="Rectangle 10"/>
          <p:cNvSpPr/>
          <p:nvPr userDrawn="1"/>
        </p:nvSpPr>
        <p:spPr>
          <a:xfrm flipV="1">
            <a:off x="0" y="3711677"/>
            <a:ext cx="9144000" cy="675319"/>
          </a:xfrm>
          <a:prstGeom prst="rect">
            <a:avLst/>
          </a:prstGeom>
          <a:solidFill>
            <a:schemeClr val="tx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 Placeholder 13"/>
          <p:cNvSpPr>
            <a:spLocks noGrp="1"/>
          </p:cNvSpPr>
          <p:nvPr>
            <p:ph type="body" sz="quarter" idx="11" hasCustomPrompt="1"/>
          </p:nvPr>
        </p:nvSpPr>
        <p:spPr>
          <a:xfrm>
            <a:off x="252414" y="3954254"/>
            <a:ext cx="4360862" cy="184666"/>
          </a:xfrm>
          <a:prstGeom prst="rect">
            <a:avLst/>
          </a:prstGeom>
        </p:spPr>
        <p:txBody>
          <a:bodyPr lIns="0" tIns="0" rIns="0" bIns="0" anchor="ctr" anchorCtr="0">
            <a:spAutoFit/>
          </a:bodyPr>
          <a:lstStyle>
            <a:lvl1pPr marL="0" indent="0">
              <a:buNone/>
              <a:defRPr sz="1200">
                <a:solidFill>
                  <a:schemeClr val="bg1"/>
                </a:solidFill>
              </a:defRPr>
            </a:lvl1pPr>
          </a:lstStyle>
          <a:p>
            <a:pPr lvl="0"/>
            <a:r>
              <a:rPr lang="en-US" dirty="0"/>
              <a:t>Presented by:</a:t>
            </a:r>
          </a:p>
        </p:txBody>
      </p:sp>
      <p:sp>
        <p:nvSpPr>
          <p:cNvPr id="13" name="Rectangle 12"/>
          <p:cNvSpPr/>
          <p:nvPr userDrawn="1"/>
        </p:nvSpPr>
        <p:spPr>
          <a:xfrm>
            <a:off x="0" y="4386996"/>
            <a:ext cx="9144000" cy="10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7" name="Picture 16" descr="schneider_LIO_Life-Green_RGB.png">
            <a:extLst>
              <a:ext uri="{FF2B5EF4-FFF2-40B4-BE49-F238E27FC236}">
                <a16:creationId xmlns:a16="http://schemas.microsoft.com/office/drawing/2014/main" id="{2E2A64BD-A1A4-4B76-A65D-95C15781A7A0}"/>
              </a:ext>
            </a:extLst>
          </p:cNvPr>
          <p:cNvPicPr>
            <a:picLocks noChangeAspect="1"/>
          </p:cNvPicPr>
          <p:nvPr userDrawn="1"/>
        </p:nvPicPr>
        <p:blipFill>
          <a:blip r:embed="rId2" cstate="print"/>
          <a:stretch>
            <a:fillRect/>
          </a:stretch>
        </p:blipFill>
        <p:spPr>
          <a:xfrm>
            <a:off x="7067034" y="4494997"/>
            <a:ext cx="2041798" cy="562953"/>
          </a:xfrm>
          <a:prstGeom prst="rect">
            <a:avLst/>
          </a:prstGeom>
        </p:spPr>
      </p:pic>
      <p:sp>
        <p:nvSpPr>
          <p:cNvPr id="10" name="Footer Placeholder 4">
            <a:extLst>
              <a:ext uri="{FF2B5EF4-FFF2-40B4-BE49-F238E27FC236}">
                <a16:creationId xmlns:a16="http://schemas.microsoft.com/office/drawing/2014/main" id="{B5E63943-954D-412E-B749-9C22132101EB}"/>
              </a:ext>
            </a:extLst>
          </p:cNvPr>
          <p:cNvSpPr>
            <a:spLocks noGrp="1"/>
          </p:cNvSpPr>
          <p:nvPr>
            <p:ph type="ftr" sz="quarter" idx="3"/>
          </p:nvPr>
        </p:nvSpPr>
        <p:spPr>
          <a:xfrm>
            <a:off x="252413" y="4857154"/>
            <a:ext cx="1097280"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Property of Schneider Electric</a:t>
            </a:r>
          </a:p>
        </p:txBody>
      </p:sp>
    </p:spTree>
    <p:extLst>
      <p:ext uri="{BB962C8B-B14F-4D97-AF65-F5344CB8AC3E}">
        <p14:creationId xmlns:p14="http://schemas.microsoft.com/office/powerpoint/2010/main" val="3401949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allout w Image Light">
    <p:spTree>
      <p:nvGrpSpPr>
        <p:cNvPr id="1" name=""/>
        <p:cNvGrpSpPr/>
        <p:nvPr/>
      </p:nvGrpSpPr>
      <p:grpSpPr>
        <a:xfrm>
          <a:off x="0" y="0"/>
          <a:ext cx="0" cy="0"/>
          <a:chOff x="0" y="0"/>
          <a:chExt cx="0" cy="0"/>
        </a:xfrm>
      </p:grpSpPr>
      <p:sp>
        <p:nvSpPr>
          <p:cNvPr id="3" name="Picture Placeholder 5"/>
          <p:cNvSpPr>
            <a:spLocks noGrp="1"/>
          </p:cNvSpPr>
          <p:nvPr>
            <p:ph type="pic" sz="quarter" idx="10" hasCustomPrompt="1"/>
          </p:nvPr>
        </p:nvSpPr>
        <p:spPr>
          <a:xfrm>
            <a:off x="0" y="0"/>
            <a:ext cx="9144000" cy="5143500"/>
          </a:xfrm>
          <a:prstGeom prst="rect">
            <a:avLst/>
          </a:prstGeom>
          <a:solidFill>
            <a:srgbClr val="8E8F93">
              <a:alpha val="20000"/>
            </a:srgbClr>
          </a:solidFill>
        </p:spPr>
        <p:txBody>
          <a:bodyPr/>
          <a:lstStyle>
            <a:lvl1pPr marL="0" indent="0">
              <a:buNone/>
              <a:defRPr sz="1050">
                <a:solidFill>
                  <a:schemeClr val="accent2">
                    <a:lumMod val="60000"/>
                    <a:lumOff val="40000"/>
                  </a:schemeClr>
                </a:solidFill>
              </a:defRPr>
            </a:lvl1pPr>
          </a:lstStyle>
          <a:p>
            <a:r>
              <a:rPr lang="en-US" dirty="0"/>
              <a:t>Drag Your Image Here</a:t>
            </a:r>
          </a:p>
        </p:txBody>
      </p:sp>
      <p:sp>
        <p:nvSpPr>
          <p:cNvPr id="4" name="Title 1"/>
          <p:cNvSpPr>
            <a:spLocks noGrp="1"/>
          </p:cNvSpPr>
          <p:nvPr>
            <p:ph type="ctrTitle" hasCustomPrompt="1"/>
          </p:nvPr>
        </p:nvSpPr>
        <p:spPr>
          <a:xfrm>
            <a:off x="252413" y="1713559"/>
            <a:ext cx="8577821" cy="1231106"/>
          </a:xfrm>
          <a:prstGeom prst="rect">
            <a:avLst/>
          </a:prstGeom>
        </p:spPr>
        <p:txBody>
          <a:bodyPr lIns="0" tIns="0" rIns="0" bIns="0" anchor="t">
            <a:spAutoFit/>
          </a:bodyPr>
          <a:lstStyle>
            <a:lvl1pPr marL="0" indent="0" algn="ctr">
              <a:buFont typeface="Arial"/>
              <a:buNone/>
              <a:defRPr sz="4000">
                <a:solidFill>
                  <a:schemeClr val="accent1"/>
                </a:solidFill>
              </a:defRPr>
            </a:lvl1pPr>
          </a:lstStyle>
          <a:p>
            <a:r>
              <a:rPr lang="en-US" dirty="0"/>
              <a:t>CLICK TO EDIT QUOTE OR CALLOUT</a:t>
            </a:r>
          </a:p>
        </p:txBody>
      </p:sp>
      <p:sp>
        <p:nvSpPr>
          <p:cNvPr id="5" name="Subtitle 2"/>
          <p:cNvSpPr>
            <a:spLocks noGrp="1"/>
          </p:cNvSpPr>
          <p:nvPr>
            <p:ph type="subTitle" idx="1" hasCustomPrompt="1"/>
          </p:nvPr>
        </p:nvSpPr>
        <p:spPr>
          <a:xfrm>
            <a:off x="252414" y="2955454"/>
            <a:ext cx="8577820" cy="307777"/>
          </a:xfrm>
          <a:prstGeom prst="rect">
            <a:avLst/>
          </a:prstGeom>
        </p:spPr>
        <p:txBody>
          <a:bodyPr lIns="0" tIns="0" rIns="0" bIns="0">
            <a:spAutoFit/>
          </a:bodyPr>
          <a:lstStyle>
            <a:lvl1pPr marL="0" indent="0" algn="ctr">
              <a:buNone/>
              <a:defRPr sz="20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Optional Subtitle</a:t>
            </a:r>
          </a:p>
        </p:txBody>
      </p:sp>
      <p:pic>
        <p:nvPicPr>
          <p:cNvPr id="11" name="Picture 10" descr="schneider_LIO_Life-Green_RGB.png">
            <a:extLst>
              <a:ext uri="{FF2B5EF4-FFF2-40B4-BE49-F238E27FC236}">
                <a16:creationId xmlns:a16="http://schemas.microsoft.com/office/drawing/2014/main" id="{97D9B4CD-BF1C-449D-9D4B-2FD17033072F}"/>
              </a:ext>
            </a:extLst>
          </p:cNvPr>
          <p:cNvPicPr>
            <a:picLocks noChangeAspect="1"/>
          </p:cNvPicPr>
          <p:nvPr userDrawn="1"/>
        </p:nvPicPr>
        <p:blipFill>
          <a:blip r:embed="rId2" cstate="print"/>
          <a:stretch>
            <a:fillRect/>
          </a:stretch>
        </p:blipFill>
        <p:spPr>
          <a:xfrm>
            <a:off x="7067034" y="4494997"/>
            <a:ext cx="2041798" cy="562953"/>
          </a:xfrm>
          <a:prstGeom prst="rect">
            <a:avLst/>
          </a:prstGeom>
        </p:spPr>
      </p:pic>
      <p:sp>
        <p:nvSpPr>
          <p:cNvPr id="8" name="Slide Number Placeholder 5">
            <a:extLst>
              <a:ext uri="{FF2B5EF4-FFF2-40B4-BE49-F238E27FC236}">
                <a16:creationId xmlns:a16="http://schemas.microsoft.com/office/drawing/2014/main" id="{1CA388D7-09B7-4299-A4F8-20EB21842693}"/>
              </a:ext>
            </a:extLst>
          </p:cNvPr>
          <p:cNvSpPr>
            <a:spLocks noGrp="1"/>
          </p:cNvSpPr>
          <p:nvPr>
            <p:ph type="sldNum" sz="quarter" idx="4"/>
          </p:nvPr>
        </p:nvSpPr>
        <p:spPr>
          <a:xfrm>
            <a:off x="1348263"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9" name="Footer Placeholder 4">
            <a:extLst>
              <a:ext uri="{FF2B5EF4-FFF2-40B4-BE49-F238E27FC236}">
                <a16:creationId xmlns:a16="http://schemas.microsoft.com/office/drawing/2014/main" id="{05329E39-54C1-441E-9648-FFF4E7C10DC5}"/>
              </a:ext>
            </a:extLst>
          </p:cNvPr>
          <p:cNvSpPr>
            <a:spLocks noGrp="1"/>
          </p:cNvSpPr>
          <p:nvPr>
            <p:ph type="ftr" sz="quarter" idx="3"/>
          </p:nvPr>
        </p:nvSpPr>
        <p:spPr>
          <a:xfrm>
            <a:off x="252413" y="4857154"/>
            <a:ext cx="1097280"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Property of Schneider Electric |</a:t>
            </a:r>
          </a:p>
        </p:txBody>
      </p:sp>
    </p:spTree>
    <p:extLst>
      <p:ext uri="{BB962C8B-B14F-4D97-AF65-F5344CB8AC3E}">
        <p14:creationId xmlns:p14="http://schemas.microsoft.com/office/powerpoint/2010/main" val="2947468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allout on White">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252413" y="1713559"/>
            <a:ext cx="8577821" cy="1231106"/>
          </a:xfrm>
          <a:prstGeom prst="rect">
            <a:avLst/>
          </a:prstGeom>
        </p:spPr>
        <p:txBody>
          <a:bodyPr lIns="0" tIns="0" rIns="0" bIns="0" anchor="t">
            <a:spAutoFit/>
          </a:bodyPr>
          <a:lstStyle>
            <a:lvl1pPr marL="0" indent="0" algn="ctr">
              <a:buFont typeface="Arial"/>
              <a:buNone/>
              <a:defRPr sz="4000">
                <a:solidFill>
                  <a:schemeClr val="accent1"/>
                </a:solidFill>
              </a:defRPr>
            </a:lvl1pPr>
          </a:lstStyle>
          <a:p>
            <a:r>
              <a:rPr lang="en-US" dirty="0"/>
              <a:t>CLICK TO EDIT QUOTE OR CALLOUT</a:t>
            </a:r>
          </a:p>
        </p:txBody>
      </p:sp>
      <p:sp>
        <p:nvSpPr>
          <p:cNvPr id="5" name="Subtitle 2"/>
          <p:cNvSpPr>
            <a:spLocks noGrp="1"/>
          </p:cNvSpPr>
          <p:nvPr>
            <p:ph type="subTitle" idx="1" hasCustomPrompt="1"/>
          </p:nvPr>
        </p:nvSpPr>
        <p:spPr>
          <a:xfrm>
            <a:off x="252414" y="2955454"/>
            <a:ext cx="8577820" cy="307777"/>
          </a:xfrm>
          <a:prstGeom prst="rect">
            <a:avLst/>
          </a:prstGeom>
        </p:spPr>
        <p:txBody>
          <a:bodyPr lIns="0" tIns="0" rIns="0" bIns="0">
            <a:spAutoFit/>
          </a:bodyPr>
          <a:lstStyle>
            <a:lvl1pPr marL="0" indent="0" algn="ctr">
              <a:buNone/>
              <a:defRPr sz="20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Optional Subtitle</a:t>
            </a:r>
          </a:p>
        </p:txBody>
      </p:sp>
      <p:pic>
        <p:nvPicPr>
          <p:cNvPr id="7" name="Picture 6" descr="schneider_LIO_Life-Green_RGB.png">
            <a:extLst>
              <a:ext uri="{FF2B5EF4-FFF2-40B4-BE49-F238E27FC236}">
                <a16:creationId xmlns:a16="http://schemas.microsoft.com/office/drawing/2014/main" id="{D2A2DCB7-57AC-4AE0-95F8-5E34181E59AC}"/>
              </a:ext>
            </a:extLst>
          </p:cNvPr>
          <p:cNvPicPr>
            <a:picLocks noChangeAspect="1"/>
          </p:cNvPicPr>
          <p:nvPr userDrawn="1"/>
        </p:nvPicPr>
        <p:blipFill>
          <a:blip r:embed="rId2" cstate="print"/>
          <a:stretch>
            <a:fillRect/>
          </a:stretch>
        </p:blipFill>
        <p:spPr>
          <a:xfrm>
            <a:off x="7067034" y="4494997"/>
            <a:ext cx="2041798" cy="562953"/>
          </a:xfrm>
          <a:prstGeom prst="rect">
            <a:avLst/>
          </a:prstGeom>
        </p:spPr>
      </p:pic>
      <p:sp>
        <p:nvSpPr>
          <p:cNvPr id="8" name="Slide Number Placeholder 5">
            <a:extLst>
              <a:ext uri="{FF2B5EF4-FFF2-40B4-BE49-F238E27FC236}">
                <a16:creationId xmlns:a16="http://schemas.microsoft.com/office/drawing/2014/main" id="{ECC2D2E0-842B-41B1-89D5-17DD2ACB3AE6}"/>
              </a:ext>
            </a:extLst>
          </p:cNvPr>
          <p:cNvSpPr>
            <a:spLocks noGrp="1"/>
          </p:cNvSpPr>
          <p:nvPr>
            <p:ph type="sldNum" sz="quarter" idx="4"/>
          </p:nvPr>
        </p:nvSpPr>
        <p:spPr>
          <a:xfrm>
            <a:off x="1348263"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0" name="Footer Placeholder 4">
            <a:extLst>
              <a:ext uri="{FF2B5EF4-FFF2-40B4-BE49-F238E27FC236}">
                <a16:creationId xmlns:a16="http://schemas.microsoft.com/office/drawing/2014/main" id="{AB199405-DB82-4F06-8B4D-DC76AA347A73}"/>
              </a:ext>
            </a:extLst>
          </p:cNvPr>
          <p:cNvSpPr>
            <a:spLocks noGrp="1"/>
          </p:cNvSpPr>
          <p:nvPr>
            <p:ph type="ftr" sz="quarter" idx="3"/>
          </p:nvPr>
        </p:nvSpPr>
        <p:spPr>
          <a:xfrm>
            <a:off x="252413" y="4857154"/>
            <a:ext cx="1097280"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Property of Schneider Electric |</a:t>
            </a:r>
          </a:p>
        </p:txBody>
      </p:sp>
    </p:spTree>
    <p:extLst>
      <p:ext uri="{BB962C8B-B14F-4D97-AF65-F5344CB8AC3E}">
        <p14:creationId xmlns:p14="http://schemas.microsoft.com/office/powerpoint/2010/main" val="1919921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allout on SE Life Green">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52413" y="1713559"/>
            <a:ext cx="8577821" cy="1231106"/>
          </a:xfrm>
          <a:prstGeom prst="rect">
            <a:avLst/>
          </a:prstGeom>
        </p:spPr>
        <p:txBody>
          <a:bodyPr lIns="0" tIns="0" rIns="0" bIns="0" anchor="t">
            <a:spAutoFit/>
          </a:bodyPr>
          <a:lstStyle>
            <a:lvl1pPr marL="0" indent="0" algn="ctr">
              <a:buFont typeface="Arial"/>
              <a:buNone/>
              <a:defRPr sz="4000">
                <a:solidFill>
                  <a:schemeClr val="bg1"/>
                </a:solidFill>
              </a:defRPr>
            </a:lvl1pPr>
          </a:lstStyle>
          <a:p>
            <a:r>
              <a:rPr lang="en-US" dirty="0"/>
              <a:t>CLICK TO EDIT QUOTE OR CALLOUT</a:t>
            </a:r>
          </a:p>
        </p:txBody>
      </p:sp>
      <p:sp>
        <p:nvSpPr>
          <p:cNvPr id="10" name="Subtitle 2"/>
          <p:cNvSpPr>
            <a:spLocks noGrp="1"/>
          </p:cNvSpPr>
          <p:nvPr>
            <p:ph type="subTitle" idx="1" hasCustomPrompt="1"/>
          </p:nvPr>
        </p:nvSpPr>
        <p:spPr>
          <a:xfrm>
            <a:off x="252414" y="2955454"/>
            <a:ext cx="8577820" cy="307777"/>
          </a:xfrm>
          <a:prstGeom prst="rect">
            <a:avLst/>
          </a:prstGeom>
        </p:spPr>
        <p:txBody>
          <a:bodyPr lIns="0" tIns="0" rIns="0" bIns="0">
            <a:spAutoFit/>
          </a:bodyPr>
          <a:lstStyle>
            <a:lvl1pPr marL="0" indent="0" algn="ctr">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Optional Subtitle</a:t>
            </a:r>
          </a:p>
        </p:txBody>
      </p:sp>
      <p:pic>
        <p:nvPicPr>
          <p:cNvPr id="7" name="Picture 6" descr="schneider_LIO_White_RGB.png">
            <a:extLst>
              <a:ext uri="{FF2B5EF4-FFF2-40B4-BE49-F238E27FC236}">
                <a16:creationId xmlns:a16="http://schemas.microsoft.com/office/drawing/2014/main" id="{6D554C29-E14A-446A-B75E-91DE50461D26}"/>
              </a:ext>
            </a:extLst>
          </p:cNvPr>
          <p:cNvPicPr>
            <a:picLocks noChangeAspect="1"/>
          </p:cNvPicPr>
          <p:nvPr userDrawn="1"/>
        </p:nvPicPr>
        <p:blipFill>
          <a:blip r:embed="rId2" cstate="print"/>
          <a:stretch>
            <a:fillRect/>
          </a:stretch>
        </p:blipFill>
        <p:spPr>
          <a:xfrm>
            <a:off x="7075053" y="4508525"/>
            <a:ext cx="2018707" cy="556586"/>
          </a:xfrm>
          <a:prstGeom prst="rect">
            <a:avLst/>
          </a:prstGeom>
        </p:spPr>
      </p:pic>
      <p:sp>
        <p:nvSpPr>
          <p:cNvPr id="8" name="Slide Number Placeholder 5">
            <a:extLst>
              <a:ext uri="{FF2B5EF4-FFF2-40B4-BE49-F238E27FC236}">
                <a16:creationId xmlns:a16="http://schemas.microsoft.com/office/drawing/2014/main" id="{7AAD9C27-0927-4DC3-87E0-B836E2C88EC8}"/>
              </a:ext>
            </a:extLst>
          </p:cNvPr>
          <p:cNvSpPr>
            <a:spLocks noGrp="1"/>
          </p:cNvSpPr>
          <p:nvPr>
            <p:ph type="sldNum" sz="quarter" idx="4"/>
          </p:nvPr>
        </p:nvSpPr>
        <p:spPr>
          <a:xfrm>
            <a:off x="1348263" y="4857155"/>
            <a:ext cx="525690" cy="92333"/>
          </a:xfrm>
          <a:prstGeom prst="rect">
            <a:avLst/>
          </a:prstGeom>
        </p:spPr>
        <p:txBody>
          <a:bodyPr vert="horz" lIns="0" tIns="0" rIns="0" bIns="0" rtlCol="0" anchor="ctr">
            <a:spAutoFit/>
          </a:bodyPr>
          <a:lstStyle>
            <a:lvl1pPr algn="l">
              <a:defRPr sz="600">
                <a:solidFill>
                  <a:schemeClr val="bg1"/>
                </a:solidFill>
                <a:latin typeface="Arial"/>
                <a:cs typeface="Arial"/>
              </a:defRPr>
            </a:lvl1pPr>
          </a:lstStyle>
          <a:p>
            <a:r>
              <a:rPr lang="en-US"/>
              <a:t>Page </a:t>
            </a:r>
            <a:fld id="{5A9C12DC-491F-9444-86A2-13AC5C62A2FC}" type="slidenum">
              <a:rPr lang="en-US" smtClean="0"/>
              <a:pPr/>
              <a:t>‹#›</a:t>
            </a:fld>
            <a:endParaRPr lang="en-US" dirty="0"/>
          </a:p>
        </p:txBody>
      </p:sp>
      <p:sp>
        <p:nvSpPr>
          <p:cNvPr id="11" name="Footer Placeholder 4">
            <a:extLst>
              <a:ext uri="{FF2B5EF4-FFF2-40B4-BE49-F238E27FC236}">
                <a16:creationId xmlns:a16="http://schemas.microsoft.com/office/drawing/2014/main" id="{F0774A90-A833-4B71-8922-4F014F22DC69}"/>
              </a:ext>
            </a:extLst>
          </p:cNvPr>
          <p:cNvSpPr>
            <a:spLocks noGrp="1"/>
          </p:cNvSpPr>
          <p:nvPr>
            <p:ph type="ftr" sz="quarter" idx="3"/>
          </p:nvPr>
        </p:nvSpPr>
        <p:spPr>
          <a:xfrm>
            <a:off x="252413" y="4857154"/>
            <a:ext cx="1097280" cy="92333"/>
          </a:xfrm>
          <a:prstGeom prst="rect">
            <a:avLst/>
          </a:prstGeom>
        </p:spPr>
        <p:txBody>
          <a:bodyPr vert="horz" wrap="square" lIns="0" tIns="0" rIns="0" bIns="0" rtlCol="0" anchor="ctr">
            <a:spAutoFit/>
          </a:bodyPr>
          <a:lstStyle>
            <a:lvl1pPr algn="l">
              <a:defRPr sz="600">
                <a:solidFill>
                  <a:schemeClr val="bg1"/>
                </a:solidFill>
                <a:latin typeface="Arial"/>
                <a:cs typeface="Arial"/>
              </a:defRPr>
            </a:lvl1pPr>
          </a:lstStyle>
          <a:p>
            <a:r>
              <a:rPr lang="en-US"/>
              <a:t>Property of Schneider Electric |</a:t>
            </a:r>
            <a:endParaRPr lang="en-US" dirty="0"/>
          </a:p>
        </p:txBody>
      </p:sp>
    </p:spTree>
    <p:extLst>
      <p:ext uri="{BB962C8B-B14F-4D97-AF65-F5344CB8AC3E}">
        <p14:creationId xmlns:p14="http://schemas.microsoft.com/office/powerpoint/2010/main" val="2451089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2"/>
        </a:solidFill>
        <a:effectLst/>
      </p:bgPr>
    </p:bg>
    <p:spTree>
      <p:nvGrpSpPr>
        <p:cNvPr id="1" name=""/>
        <p:cNvGrpSpPr/>
        <p:nvPr/>
      </p:nvGrpSpPr>
      <p:grpSpPr>
        <a:xfrm>
          <a:off x="0" y="0"/>
          <a:ext cx="0" cy="0"/>
          <a:chOff x="0" y="0"/>
          <a:chExt cx="0" cy="0"/>
        </a:xfrm>
      </p:grpSpPr>
      <p:pic>
        <p:nvPicPr>
          <p:cNvPr id="4" name="Picture 3" descr="schneider_LIO_White_RGB.png">
            <a:extLst>
              <a:ext uri="{FF2B5EF4-FFF2-40B4-BE49-F238E27FC236}">
                <a16:creationId xmlns:a16="http://schemas.microsoft.com/office/drawing/2014/main" id="{B25E6C8E-E874-4264-9056-39C9491FA982}"/>
              </a:ext>
            </a:extLst>
          </p:cNvPr>
          <p:cNvPicPr>
            <a:picLocks noChangeAspect="1"/>
          </p:cNvPicPr>
          <p:nvPr userDrawn="1"/>
        </p:nvPicPr>
        <p:blipFill>
          <a:blip r:embed="rId2" cstate="print"/>
          <a:stretch>
            <a:fillRect/>
          </a:stretch>
        </p:blipFill>
        <p:spPr>
          <a:xfrm>
            <a:off x="2769124" y="1958662"/>
            <a:ext cx="3559382" cy="981372"/>
          </a:xfrm>
          <a:prstGeom prst="rect">
            <a:avLst/>
          </a:prstGeom>
        </p:spPr>
      </p:pic>
    </p:spTree>
    <p:extLst>
      <p:ext uri="{BB962C8B-B14F-4D97-AF65-F5344CB8AC3E}">
        <p14:creationId xmlns:p14="http://schemas.microsoft.com/office/powerpoint/2010/main" val="30370478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ne-column w/ call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8056" y="230188"/>
            <a:ext cx="8633531" cy="307777"/>
          </a:xfrm>
        </p:spPr>
        <p:txBody>
          <a:bodyPr>
            <a:spAutoFit/>
          </a:bodyPr>
          <a:lstStyle>
            <a:lvl1pPr>
              <a:defRPr sz="2000"/>
            </a:lvl1pPr>
          </a:lstStyle>
          <a:p>
            <a:r>
              <a:rPr lang="en-US" dirty="0"/>
              <a:t>Click To Edit Master Title Style</a:t>
            </a:r>
          </a:p>
        </p:txBody>
      </p:sp>
      <p:sp>
        <p:nvSpPr>
          <p:cNvPr id="15" name="Text Placeholder 11"/>
          <p:cNvSpPr>
            <a:spLocks noGrp="1"/>
          </p:cNvSpPr>
          <p:nvPr>
            <p:ph type="body" sz="quarter" idx="13" hasCustomPrompt="1"/>
          </p:nvPr>
        </p:nvSpPr>
        <p:spPr>
          <a:xfrm>
            <a:off x="6192839" y="4066302"/>
            <a:ext cx="2698750" cy="123111"/>
          </a:xfrm>
          <a:prstGeom prst="rect">
            <a:avLst/>
          </a:prstGeom>
        </p:spPr>
        <p:txBody>
          <a:bodyPr lIns="0" tIns="0" rIns="0" bIns="0" anchor="b" anchorCtr="0">
            <a:spAutoFit/>
          </a:bodyPr>
          <a:lstStyle>
            <a:lvl1pPr marL="15875" indent="0">
              <a:buNone/>
              <a:defRPr sz="800" baseline="0">
                <a:solidFill>
                  <a:srgbClr val="8E8F93"/>
                </a:solidFill>
              </a:defRPr>
            </a:lvl1pPr>
          </a:lstStyle>
          <a:p>
            <a:pPr lvl="0"/>
            <a:r>
              <a:rPr lang="en-US" dirty="0"/>
              <a:t>Optional caption goes here</a:t>
            </a:r>
          </a:p>
        </p:txBody>
      </p:sp>
      <p:cxnSp>
        <p:nvCxnSpPr>
          <p:cNvPr id="9" name="Straight Connector 8"/>
          <p:cNvCxnSpPr/>
          <p:nvPr userDrawn="1"/>
        </p:nvCxnSpPr>
        <p:spPr>
          <a:xfrm>
            <a:off x="6014065"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6" name="Text Placeholder 2"/>
          <p:cNvSpPr>
            <a:spLocks noGrp="1"/>
          </p:cNvSpPr>
          <p:nvPr>
            <p:ph type="body" idx="15" hasCustomPrompt="1"/>
          </p:nvPr>
        </p:nvSpPr>
        <p:spPr>
          <a:xfrm>
            <a:off x="258055" y="604935"/>
            <a:ext cx="8633531" cy="169277"/>
          </a:xfrm>
          <a:prstGeom prst="rect">
            <a:avLst/>
          </a:prstGeom>
        </p:spPr>
        <p:txBody>
          <a:bodyPr lIns="0" tIns="0" rIns="0" bIns="0" anchor="t">
            <a:spAutoFit/>
          </a:bodyPr>
          <a:lstStyle>
            <a:lvl1pPr marL="0" indent="0">
              <a:spcBef>
                <a:spcPts val="0"/>
              </a:spcBef>
              <a:spcAft>
                <a:spcPts val="0"/>
              </a:spcAft>
              <a:buNone/>
              <a:defRPr sz="1100" b="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3" name="Text Placeholder 11"/>
          <p:cNvSpPr>
            <a:spLocks noGrp="1"/>
          </p:cNvSpPr>
          <p:nvPr>
            <p:ph type="body" sz="quarter" idx="16" hasCustomPrompt="1"/>
          </p:nvPr>
        </p:nvSpPr>
        <p:spPr>
          <a:xfrm>
            <a:off x="258055" y="4066302"/>
            <a:ext cx="5574419" cy="123111"/>
          </a:xfrm>
          <a:prstGeom prst="rect">
            <a:avLst/>
          </a:prstGeom>
        </p:spPr>
        <p:txBody>
          <a:bodyPr lIns="0" tIns="0" rIns="0" bIns="0" anchor="b" anchorCtr="0">
            <a:spAutoFit/>
          </a:bodyPr>
          <a:lstStyle>
            <a:lvl1pPr marL="15875" indent="0">
              <a:buNone/>
              <a:defRPr sz="800" baseline="0">
                <a:solidFill>
                  <a:srgbClr val="8E8F93"/>
                </a:solidFill>
              </a:defRPr>
            </a:lvl1pPr>
          </a:lstStyle>
          <a:p>
            <a:pPr lvl="0"/>
            <a:r>
              <a:rPr lang="en-US" dirty="0"/>
              <a:t>Optional caption goes here</a:t>
            </a:r>
          </a:p>
        </p:txBody>
      </p:sp>
      <p:sp>
        <p:nvSpPr>
          <p:cNvPr id="6" name="Content Placeholder 5"/>
          <p:cNvSpPr>
            <a:spLocks noGrp="1"/>
          </p:cNvSpPr>
          <p:nvPr>
            <p:ph sz="quarter" idx="18"/>
          </p:nvPr>
        </p:nvSpPr>
        <p:spPr>
          <a:xfrm>
            <a:off x="258054" y="1202023"/>
            <a:ext cx="5574419" cy="1405513"/>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9"/>
          </p:nvPr>
        </p:nvSpPr>
        <p:spPr>
          <a:xfrm>
            <a:off x="6192838" y="1201738"/>
            <a:ext cx="2698750" cy="1336263"/>
          </a:xfrm>
        </p:spPr>
        <p:txBody>
          <a:bodyPr>
            <a:spAutoFit/>
          </a:bodyPr>
          <a:lstStyle>
            <a:lvl1pPr>
              <a:defRPr sz="1200"/>
            </a:lvl1pPr>
            <a:lvl2pPr>
              <a:defRPr sz="1100"/>
            </a:lvl2pPr>
            <a:lvl3pPr>
              <a:defRPr sz="1050"/>
            </a:lvl3pPr>
            <a:lvl4pPr>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a:extLst>
              <a:ext uri="{FF2B5EF4-FFF2-40B4-BE49-F238E27FC236}">
                <a16:creationId xmlns:a16="http://schemas.microsoft.com/office/drawing/2014/main" id="{4B9B1CAD-92CD-4EE7-9052-FF17F384132F}"/>
              </a:ext>
            </a:extLst>
          </p:cNvPr>
          <p:cNvSpPr>
            <a:spLocks noGrp="1"/>
          </p:cNvSpPr>
          <p:nvPr>
            <p:ph type="sldNum" sz="quarter" idx="4"/>
          </p:nvPr>
        </p:nvSpPr>
        <p:spPr>
          <a:xfrm>
            <a:off x="1348263"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4" name="Footer Placeholder 4">
            <a:extLst>
              <a:ext uri="{FF2B5EF4-FFF2-40B4-BE49-F238E27FC236}">
                <a16:creationId xmlns:a16="http://schemas.microsoft.com/office/drawing/2014/main" id="{6E05DC2B-FA72-4431-9B80-3DD27DE635C3}"/>
              </a:ext>
            </a:extLst>
          </p:cNvPr>
          <p:cNvSpPr>
            <a:spLocks noGrp="1"/>
          </p:cNvSpPr>
          <p:nvPr>
            <p:ph type="ftr" sz="quarter" idx="3"/>
          </p:nvPr>
        </p:nvSpPr>
        <p:spPr>
          <a:xfrm>
            <a:off x="252413" y="4857154"/>
            <a:ext cx="1097280"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Property of Schneider Electric |</a:t>
            </a:r>
          </a:p>
        </p:txBody>
      </p:sp>
    </p:spTree>
    <p:extLst>
      <p:ext uri="{BB962C8B-B14F-4D97-AF65-F5344CB8AC3E}">
        <p14:creationId xmlns:p14="http://schemas.microsoft.com/office/powerpoint/2010/main" val="37497948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ne-column">
    <p:spTree>
      <p:nvGrpSpPr>
        <p:cNvPr id="1" name=""/>
        <p:cNvGrpSpPr/>
        <p:nvPr/>
      </p:nvGrpSpPr>
      <p:grpSpPr>
        <a:xfrm>
          <a:off x="0" y="0"/>
          <a:ext cx="0" cy="0"/>
          <a:chOff x="0" y="0"/>
          <a:chExt cx="0" cy="0"/>
        </a:xfrm>
      </p:grpSpPr>
      <p:sp>
        <p:nvSpPr>
          <p:cNvPr id="17" name="Title 1"/>
          <p:cNvSpPr>
            <a:spLocks noGrp="1"/>
          </p:cNvSpPr>
          <p:nvPr>
            <p:ph type="title" hasCustomPrompt="1"/>
          </p:nvPr>
        </p:nvSpPr>
        <p:spPr>
          <a:xfrm>
            <a:off x="258056" y="230188"/>
            <a:ext cx="8633531" cy="307777"/>
          </a:xfrm>
        </p:spPr>
        <p:txBody>
          <a:bodyPr>
            <a:spAutoFit/>
          </a:bodyPr>
          <a:lstStyle>
            <a:lvl1pPr>
              <a:defRPr sz="2000"/>
            </a:lvl1pPr>
          </a:lstStyle>
          <a:p>
            <a:r>
              <a:rPr lang="en-US" dirty="0"/>
              <a:t>Click To Edit Master Title Style</a:t>
            </a:r>
          </a:p>
        </p:txBody>
      </p:sp>
      <p:sp>
        <p:nvSpPr>
          <p:cNvPr id="20" name="Text Placeholder 11"/>
          <p:cNvSpPr>
            <a:spLocks noGrp="1"/>
          </p:cNvSpPr>
          <p:nvPr>
            <p:ph type="body" sz="quarter" idx="13" hasCustomPrompt="1"/>
          </p:nvPr>
        </p:nvSpPr>
        <p:spPr>
          <a:xfrm>
            <a:off x="252413" y="4066302"/>
            <a:ext cx="5580061" cy="123111"/>
          </a:xfrm>
          <a:prstGeom prst="rect">
            <a:avLst/>
          </a:prstGeom>
        </p:spPr>
        <p:txBody>
          <a:bodyPr lIns="0" tIns="0" rIns="0" bIns="0" anchor="b" anchorCtr="0">
            <a:spAutoFit/>
          </a:bodyPr>
          <a:lstStyle>
            <a:lvl1pPr marL="15875" indent="0">
              <a:buNone/>
              <a:defRPr sz="800" baseline="0">
                <a:solidFill>
                  <a:srgbClr val="8E8F93"/>
                </a:solidFill>
              </a:defRPr>
            </a:lvl1pPr>
          </a:lstStyle>
          <a:p>
            <a:pPr lvl="0"/>
            <a:r>
              <a:rPr lang="en-US" dirty="0"/>
              <a:t>Optional caption goes here</a:t>
            </a:r>
          </a:p>
        </p:txBody>
      </p:sp>
      <p:sp>
        <p:nvSpPr>
          <p:cNvPr id="23" name="Text Placeholder 2"/>
          <p:cNvSpPr>
            <a:spLocks noGrp="1"/>
          </p:cNvSpPr>
          <p:nvPr>
            <p:ph type="body" idx="15" hasCustomPrompt="1"/>
          </p:nvPr>
        </p:nvSpPr>
        <p:spPr>
          <a:xfrm>
            <a:off x="258055" y="604935"/>
            <a:ext cx="8633531" cy="169277"/>
          </a:xfrm>
          <a:prstGeom prst="rect">
            <a:avLst/>
          </a:prstGeom>
        </p:spPr>
        <p:txBody>
          <a:bodyPr lIns="0" tIns="0" rIns="0" bIns="0" anchor="t">
            <a:spAutoFit/>
          </a:bodyPr>
          <a:lstStyle>
            <a:lvl1pPr marL="0" indent="0">
              <a:spcBef>
                <a:spcPts val="0"/>
              </a:spcBef>
              <a:spcAft>
                <a:spcPts val="0"/>
              </a:spcAft>
              <a:buNone/>
              <a:defRPr sz="1100" b="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quarter" idx="17"/>
          </p:nvPr>
        </p:nvSpPr>
        <p:spPr>
          <a:xfrm>
            <a:off x="252412" y="1203326"/>
            <a:ext cx="5580062" cy="1405513"/>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a:extLst>
              <a:ext uri="{FF2B5EF4-FFF2-40B4-BE49-F238E27FC236}">
                <a16:creationId xmlns:a16="http://schemas.microsoft.com/office/drawing/2014/main" id="{A2B00058-391A-4705-A69C-000940A99BBE}"/>
              </a:ext>
            </a:extLst>
          </p:cNvPr>
          <p:cNvSpPr>
            <a:spLocks noGrp="1"/>
          </p:cNvSpPr>
          <p:nvPr>
            <p:ph type="sldNum" sz="quarter" idx="4"/>
          </p:nvPr>
        </p:nvSpPr>
        <p:spPr>
          <a:xfrm>
            <a:off x="1348263"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1" name="Footer Placeholder 4">
            <a:extLst>
              <a:ext uri="{FF2B5EF4-FFF2-40B4-BE49-F238E27FC236}">
                <a16:creationId xmlns:a16="http://schemas.microsoft.com/office/drawing/2014/main" id="{3F7A8460-1F17-4B95-9F62-34F8D8D41288}"/>
              </a:ext>
            </a:extLst>
          </p:cNvPr>
          <p:cNvSpPr>
            <a:spLocks noGrp="1"/>
          </p:cNvSpPr>
          <p:nvPr>
            <p:ph type="ftr" sz="quarter" idx="3"/>
          </p:nvPr>
        </p:nvSpPr>
        <p:spPr>
          <a:xfrm>
            <a:off x="252413" y="4857154"/>
            <a:ext cx="1097280"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Property of Schneider Electric |</a:t>
            </a:r>
          </a:p>
        </p:txBody>
      </p:sp>
    </p:spTree>
    <p:extLst>
      <p:ext uri="{BB962C8B-B14F-4D97-AF65-F5344CB8AC3E}">
        <p14:creationId xmlns:p14="http://schemas.microsoft.com/office/powerpoint/2010/main" val="17558803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ne-column stacked">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258056" y="230188"/>
            <a:ext cx="8633531" cy="307777"/>
          </a:xfrm>
        </p:spPr>
        <p:txBody>
          <a:bodyPr>
            <a:spAutoFit/>
          </a:bodyPr>
          <a:lstStyle>
            <a:lvl1pPr>
              <a:defRPr sz="2000"/>
            </a:lvl1pPr>
          </a:lstStyle>
          <a:p>
            <a:r>
              <a:rPr lang="en-US" dirty="0"/>
              <a:t>Click To Edit Master Title Style</a:t>
            </a:r>
          </a:p>
        </p:txBody>
      </p:sp>
      <p:sp>
        <p:nvSpPr>
          <p:cNvPr id="11" name="Text Placeholder 2"/>
          <p:cNvSpPr>
            <a:spLocks noGrp="1"/>
          </p:cNvSpPr>
          <p:nvPr>
            <p:ph type="body" idx="15" hasCustomPrompt="1"/>
          </p:nvPr>
        </p:nvSpPr>
        <p:spPr>
          <a:xfrm>
            <a:off x="258055" y="604935"/>
            <a:ext cx="8633531" cy="169277"/>
          </a:xfrm>
          <a:prstGeom prst="rect">
            <a:avLst/>
          </a:prstGeom>
        </p:spPr>
        <p:txBody>
          <a:bodyPr lIns="0" tIns="0" rIns="0" bIns="0" anchor="t">
            <a:spAutoFit/>
          </a:bodyPr>
          <a:lstStyle>
            <a:lvl1pPr marL="0" indent="0">
              <a:spcBef>
                <a:spcPts val="0"/>
              </a:spcBef>
              <a:spcAft>
                <a:spcPts val="0"/>
              </a:spcAft>
              <a:buNone/>
              <a:defRPr sz="1100" b="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Text Placeholder 11"/>
          <p:cNvSpPr>
            <a:spLocks noGrp="1"/>
          </p:cNvSpPr>
          <p:nvPr>
            <p:ph type="body" sz="quarter" idx="16" hasCustomPrompt="1"/>
          </p:nvPr>
        </p:nvSpPr>
        <p:spPr>
          <a:xfrm>
            <a:off x="252413" y="2704955"/>
            <a:ext cx="5574419" cy="123111"/>
          </a:xfrm>
          <a:prstGeom prst="rect">
            <a:avLst/>
          </a:prstGeom>
        </p:spPr>
        <p:txBody>
          <a:bodyPr lIns="0" tIns="0" rIns="0" bIns="0" anchor="b" anchorCtr="0">
            <a:spAutoFit/>
          </a:bodyPr>
          <a:lstStyle>
            <a:lvl1pPr marL="15875" indent="0">
              <a:buNone/>
              <a:defRPr sz="800" baseline="0">
                <a:solidFill>
                  <a:srgbClr val="8E8F93"/>
                </a:solidFill>
              </a:defRPr>
            </a:lvl1pPr>
          </a:lstStyle>
          <a:p>
            <a:pPr lvl="0"/>
            <a:r>
              <a:rPr lang="en-US" dirty="0"/>
              <a:t>Optional caption goes here</a:t>
            </a:r>
          </a:p>
        </p:txBody>
      </p:sp>
      <p:sp>
        <p:nvSpPr>
          <p:cNvPr id="18" name="Text Placeholder 11"/>
          <p:cNvSpPr>
            <a:spLocks noGrp="1"/>
          </p:cNvSpPr>
          <p:nvPr>
            <p:ph type="body" sz="quarter" idx="20" hasCustomPrompt="1"/>
          </p:nvPr>
        </p:nvSpPr>
        <p:spPr>
          <a:xfrm>
            <a:off x="258057" y="4548723"/>
            <a:ext cx="5574419" cy="123111"/>
          </a:xfrm>
          <a:prstGeom prst="rect">
            <a:avLst/>
          </a:prstGeom>
        </p:spPr>
        <p:txBody>
          <a:bodyPr lIns="0" tIns="0" rIns="0" bIns="0" anchor="b" anchorCtr="0">
            <a:spAutoFit/>
          </a:bodyPr>
          <a:lstStyle>
            <a:lvl1pPr marL="15875" indent="0">
              <a:buNone/>
              <a:defRPr sz="800" baseline="0">
                <a:solidFill>
                  <a:srgbClr val="8E8F93"/>
                </a:solidFill>
              </a:defRPr>
            </a:lvl1pPr>
          </a:lstStyle>
          <a:p>
            <a:pPr lvl="0"/>
            <a:r>
              <a:rPr lang="en-US" dirty="0"/>
              <a:t>Optional caption goes here</a:t>
            </a:r>
          </a:p>
        </p:txBody>
      </p:sp>
      <p:sp>
        <p:nvSpPr>
          <p:cNvPr id="6" name="Content Placeholder 5"/>
          <p:cNvSpPr>
            <a:spLocks noGrp="1"/>
          </p:cNvSpPr>
          <p:nvPr>
            <p:ph sz="quarter" idx="23"/>
          </p:nvPr>
        </p:nvSpPr>
        <p:spPr>
          <a:xfrm>
            <a:off x="258057" y="1213547"/>
            <a:ext cx="5574419" cy="1405513"/>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24"/>
          </p:nvPr>
        </p:nvSpPr>
        <p:spPr>
          <a:xfrm>
            <a:off x="252412" y="3037586"/>
            <a:ext cx="5580064" cy="1405513"/>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a:extLst>
              <a:ext uri="{FF2B5EF4-FFF2-40B4-BE49-F238E27FC236}">
                <a16:creationId xmlns:a16="http://schemas.microsoft.com/office/drawing/2014/main" id="{5FBD69D9-A889-4205-93A7-69614B504D6C}"/>
              </a:ext>
            </a:extLst>
          </p:cNvPr>
          <p:cNvSpPr>
            <a:spLocks noGrp="1"/>
          </p:cNvSpPr>
          <p:nvPr>
            <p:ph type="sldNum" sz="quarter" idx="4"/>
          </p:nvPr>
        </p:nvSpPr>
        <p:spPr>
          <a:xfrm>
            <a:off x="1348263"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5" name="Footer Placeholder 4">
            <a:extLst>
              <a:ext uri="{FF2B5EF4-FFF2-40B4-BE49-F238E27FC236}">
                <a16:creationId xmlns:a16="http://schemas.microsoft.com/office/drawing/2014/main" id="{DC885A01-D954-4E3E-A895-A8C4BDD61C3B}"/>
              </a:ext>
            </a:extLst>
          </p:cNvPr>
          <p:cNvSpPr>
            <a:spLocks noGrp="1"/>
          </p:cNvSpPr>
          <p:nvPr>
            <p:ph type="ftr" sz="quarter" idx="3"/>
          </p:nvPr>
        </p:nvSpPr>
        <p:spPr>
          <a:xfrm>
            <a:off x="252413" y="4857154"/>
            <a:ext cx="1097280"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Property of Schneider Electric |</a:t>
            </a:r>
          </a:p>
        </p:txBody>
      </p:sp>
    </p:spTree>
    <p:extLst>
      <p:ext uri="{BB962C8B-B14F-4D97-AF65-F5344CB8AC3E}">
        <p14:creationId xmlns:p14="http://schemas.microsoft.com/office/powerpoint/2010/main" val="2775204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column">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258056" y="230188"/>
            <a:ext cx="8633531" cy="307777"/>
          </a:xfrm>
        </p:spPr>
        <p:txBody>
          <a:bodyPr>
            <a:spAutoFit/>
          </a:bodyPr>
          <a:lstStyle>
            <a:lvl1pPr>
              <a:defRPr sz="2000"/>
            </a:lvl1pPr>
          </a:lstStyle>
          <a:p>
            <a:r>
              <a:rPr lang="en-US" dirty="0"/>
              <a:t>Click To Edit Master Title Style</a:t>
            </a:r>
          </a:p>
        </p:txBody>
      </p:sp>
      <p:sp>
        <p:nvSpPr>
          <p:cNvPr id="25" name="Text Placeholder 11"/>
          <p:cNvSpPr>
            <a:spLocks noGrp="1"/>
          </p:cNvSpPr>
          <p:nvPr>
            <p:ph type="body" sz="quarter" idx="13" hasCustomPrompt="1"/>
          </p:nvPr>
        </p:nvSpPr>
        <p:spPr>
          <a:xfrm>
            <a:off x="4791075" y="4066302"/>
            <a:ext cx="4100514" cy="123111"/>
          </a:xfrm>
          <a:prstGeom prst="rect">
            <a:avLst/>
          </a:prstGeom>
        </p:spPr>
        <p:txBody>
          <a:bodyPr lIns="0" tIns="0" rIns="0" bIns="0" anchor="b" anchorCtr="0">
            <a:spAutoFit/>
          </a:bodyPr>
          <a:lstStyle>
            <a:lvl1pPr marL="15875" indent="0">
              <a:buNone/>
              <a:defRPr sz="800" baseline="0">
                <a:solidFill>
                  <a:srgbClr val="8E8F93"/>
                </a:solidFill>
              </a:defRPr>
            </a:lvl1pPr>
          </a:lstStyle>
          <a:p>
            <a:pPr lvl="0"/>
            <a:r>
              <a:rPr lang="en-US" dirty="0"/>
              <a:t>Optional caption goes here</a:t>
            </a:r>
          </a:p>
        </p:txBody>
      </p:sp>
      <p:sp>
        <p:nvSpPr>
          <p:cNvPr id="28" name="Text Placeholder 11"/>
          <p:cNvSpPr>
            <a:spLocks noGrp="1"/>
          </p:cNvSpPr>
          <p:nvPr>
            <p:ph type="body" sz="quarter" idx="15" hasCustomPrompt="1"/>
          </p:nvPr>
        </p:nvSpPr>
        <p:spPr>
          <a:xfrm>
            <a:off x="252414" y="4066302"/>
            <a:ext cx="4178298" cy="123111"/>
          </a:xfrm>
          <a:prstGeom prst="rect">
            <a:avLst/>
          </a:prstGeom>
        </p:spPr>
        <p:txBody>
          <a:bodyPr lIns="0" tIns="0" rIns="0" bIns="0" anchor="b" anchorCtr="0">
            <a:spAutoFit/>
          </a:bodyPr>
          <a:lstStyle>
            <a:lvl1pPr marL="15875" indent="0">
              <a:buNone/>
              <a:defRPr sz="800" baseline="0">
                <a:solidFill>
                  <a:srgbClr val="8E8F93"/>
                </a:solidFill>
              </a:defRPr>
            </a:lvl1pPr>
          </a:lstStyle>
          <a:p>
            <a:pPr lvl="0"/>
            <a:r>
              <a:rPr lang="en-US" dirty="0"/>
              <a:t>Optional caption goes here</a:t>
            </a:r>
          </a:p>
        </p:txBody>
      </p:sp>
      <p:sp>
        <p:nvSpPr>
          <p:cNvPr id="29" name="Text Placeholder 2"/>
          <p:cNvSpPr>
            <a:spLocks noGrp="1"/>
          </p:cNvSpPr>
          <p:nvPr>
            <p:ph type="body" idx="16" hasCustomPrompt="1"/>
          </p:nvPr>
        </p:nvSpPr>
        <p:spPr>
          <a:xfrm>
            <a:off x="258055" y="604935"/>
            <a:ext cx="8633531" cy="169277"/>
          </a:xfrm>
          <a:prstGeom prst="rect">
            <a:avLst/>
          </a:prstGeom>
        </p:spPr>
        <p:txBody>
          <a:bodyPr lIns="0" tIns="0" rIns="0" bIns="0" anchor="t">
            <a:spAutoFit/>
          </a:bodyPr>
          <a:lstStyle>
            <a:lvl1pPr marL="0" indent="0">
              <a:spcBef>
                <a:spcPts val="0"/>
              </a:spcBef>
              <a:spcAft>
                <a:spcPts val="0"/>
              </a:spcAft>
              <a:buNone/>
              <a:defRPr sz="1100" b="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3" name="Content Placeholder 2"/>
          <p:cNvSpPr>
            <a:spLocks noGrp="1"/>
          </p:cNvSpPr>
          <p:nvPr>
            <p:ph sz="quarter" idx="22"/>
          </p:nvPr>
        </p:nvSpPr>
        <p:spPr>
          <a:xfrm>
            <a:off x="258057" y="1209296"/>
            <a:ext cx="4172656" cy="1405513"/>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23"/>
          </p:nvPr>
        </p:nvSpPr>
        <p:spPr>
          <a:xfrm>
            <a:off x="4791075" y="1209296"/>
            <a:ext cx="4100514" cy="1405513"/>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5">
            <a:extLst>
              <a:ext uri="{FF2B5EF4-FFF2-40B4-BE49-F238E27FC236}">
                <a16:creationId xmlns:a16="http://schemas.microsoft.com/office/drawing/2014/main" id="{335F65A1-5EE6-4239-9B4F-6892D7C893DC}"/>
              </a:ext>
            </a:extLst>
          </p:cNvPr>
          <p:cNvSpPr>
            <a:spLocks noGrp="1"/>
          </p:cNvSpPr>
          <p:nvPr>
            <p:ph type="sldNum" sz="quarter" idx="4"/>
          </p:nvPr>
        </p:nvSpPr>
        <p:spPr>
          <a:xfrm>
            <a:off x="1348263"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4" name="Footer Placeholder 4">
            <a:extLst>
              <a:ext uri="{FF2B5EF4-FFF2-40B4-BE49-F238E27FC236}">
                <a16:creationId xmlns:a16="http://schemas.microsoft.com/office/drawing/2014/main" id="{660E596F-3FB1-4A17-9C3D-0D413DF313A7}"/>
              </a:ext>
            </a:extLst>
          </p:cNvPr>
          <p:cNvSpPr>
            <a:spLocks noGrp="1"/>
          </p:cNvSpPr>
          <p:nvPr>
            <p:ph type="ftr" sz="quarter" idx="3"/>
          </p:nvPr>
        </p:nvSpPr>
        <p:spPr>
          <a:xfrm>
            <a:off x="252413" y="4857154"/>
            <a:ext cx="1097280"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Property of Schneider Electric |</a:t>
            </a:r>
          </a:p>
        </p:txBody>
      </p:sp>
    </p:spTree>
    <p:extLst>
      <p:ext uri="{BB962C8B-B14F-4D97-AF65-F5344CB8AC3E}">
        <p14:creationId xmlns:p14="http://schemas.microsoft.com/office/powerpoint/2010/main" val="15922868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column comparison">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58056" y="230188"/>
            <a:ext cx="8633531" cy="307777"/>
          </a:xfrm>
        </p:spPr>
        <p:txBody>
          <a:bodyPr>
            <a:spAutoFit/>
          </a:bodyPr>
          <a:lstStyle>
            <a:lvl1pPr>
              <a:defRPr sz="2000"/>
            </a:lvl1pPr>
          </a:lstStyle>
          <a:p>
            <a:r>
              <a:rPr lang="en-US" dirty="0"/>
              <a:t>Click To Edit Master Title Style</a:t>
            </a:r>
          </a:p>
        </p:txBody>
      </p:sp>
      <p:sp>
        <p:nvSpPr>
          <p:cNvPr id="9" name="Text Placeholder 11"/>
          <p:cNvSpPr>
            <a:spLocks noGrp="1"/>
          </p:cNvSpPr>
          <p:nvPr>
            <p:ph type="body" sz="quarter" idx="13" hasCustomPrompt="1"/>
          </p:nvPr>
        </p:nvSpPr>
        <p:spPr>
          <a:xfrm>
            <a:off x="4791075" y="4066302"/>
            <a:ext cx="4100514" cy="123111"/>
          </a:xfrm>
          <a:prstGeom prst="rect">
            <a:avLst/>
          </a:prstGeom>
        </p:spPr>
        <p:txBody>
          <a:bodyPr lIns="0" tIns="0" rIns="0" bIns="0" anchor="b" anchorCtr="0">
            <a:spAutoFit/>
          </a:bodyPr>
          <a:lstStyle>
            <a:lvl1pPr marL="15875" indent="0">
              <a:buNone/>
              <a:defRPr sz="800" baseline="0">
                <a:solidFill>
                  <a:srgbClr val="8E8F93"/>
                </a:solidFill>
              </a:defRPr>
            </a:lvl1pPr>
          </a:lstStyle>
          <a:p>
            <a:pPr lvl="0"/>
            <a:r>
              <a:rPr lang="en-US" dirty="0"/>
              <a:t>Optional caption goes here</a:t>
            </a:r>
          </a:p>
        </p:txBody>
      </p:sp>
      <p:sp>
        <p:nvSpPr>
          <p:cNvPr id="12" name="Text Placeholder 11"/>
          <p:cNvSpPr>
            <a:spLocks noGrp="1"/>
          </p:cNvSpPr>
          <p:nvPr>
            <p:ph type="body" sz="quarter" idx="15" hasCustomPrompt="1"/>
          </p:nvPr>
        </p:nvSpPr>
        <p:spPr>
          <a:xfrm>
            <a:off x="252413" y="4066302"/>
            <a:ext cx="4178299" cy="123111"/>
          </a:xfrm>
          <a:prstGeom prst="rect">
            <a:avLst/>
          </a:prstGeom>
        </p:spPr>
        <p:txBody>
          <a:bodyPr lIns="0" tIns="0" rIns="0" bIns="0" anchor="b" anchorCtr="0">
            <a:spAutoFit/>
          </a:bodyPr>
          <a:lstStyle>
            <a:lvl1pPr marL="15875" indent="0">
              <a:buNone/>
              <a:defRPr sz="800" baseline="0">
                <a:solidFill>
                  <a:srgbClr val="8E8F93"/>
                </a:solidFill>
              </a:defRPr>
            </a:lvl1pPr>
          </a:lstStyle>
          <a:p>
            <a:pPr lvl="0"/>
            <a:r>
              <a:rPr lang="en-US" dirty="0"/>
              <a:t>Optional caption goes here</a:t>
            </a:r>
          </a:p>
        </p:txBody>
      </p:sp>
      <p:sp>
        <p:nvSpPr>
          <p:cNvPr id="14" name="Text Placeholder 2"/>
          <p:cNvSpPr>
            <a:spLocks noGrp="1"/>
          </p:cNvSpPr>
          <p:nvPr>
            <p:ph type="body" idx="16" hasCustomPrompt="1"/>
          </p:nvPr>
        </p:nvSpPr>
        <p:spPr>
          <a:xfrm>
            <a:off x="258055" y="604935"/>
            <a:ext cx="8633531" cy="169277"/>
          </a:xfrm>
          <a:prstGeom prst="rect">
            <a:avLst/>
          </a:prstGeom>
        </p:spPr>
        <p:txBody>
          <a:bodyPr lIns="0" tIns="0" rIns="0" bIns="0" anchor="t">
            <a:spAutoFit/>
          </a:bodyPr>
          <a:lstStyle>
            <a:lvl1pPr marL="0" indent="0">
              <a:spcBef>
                <a:spcPts val="0"/>
              </a:spcBef>
              <a:spcAft>
                <a:spcPts val="0"/>
              </a:spcAft>
              <a:buNone/>
              <a:defRPr sz="1100" b="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cxnSp>
        <p:nvCxnSpPr>
          <p:cNvPr id="13" name="Straight Connector 12"/>
          <p:cNvCxnSpPr/>
          <p:nvPr userDrawn="1"/>
        </p:nvCxnSpPr>
        <p:spPr>
          <a:xfrm>
            <a:off x="4613516"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5" name="Content Placeholder 4"/>
          <p:cNvSpPr>
            <a:spLocks noGrp="1"/>
          </p:cNvSpPr>
          <p:nvPr>
            <p:ph sz="quarter" idx="20"/>
          </p:nvPr>
        </p:nvSpPr>
        <p:spPr>
          <a:xfrm>
            <a:off x="252412" y="1203326"/>
            <a:ext cx="4178299" cy="1405513"/>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21"/>
          </p:nvPr>
        </p:nvSpPr>
        <p:spPr>
          <a:xfrm>
            <a:off x="4791074" y="1203326"/>
            <a:ext cx="4100511" cy="1405513"/>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5">
            <a:extLst>
              <a:ext uri="{FF2B5EF4-FFF2-40B4-BE49-F238E27FC236}">
                <a16:creationId xmlns:a16="http://schemas.microsoft.com/office/drawing/2014/main" id="{91037CB6-1A2F-4796-A3B4-A42F8114F209}"/>
              </a:ext>
            </a:extLst>
          </p:cNvPr>
          <p:cNvSpPr>
            <a:spLocks noGrp="1"/>
          </p:cNvSpPr>
          <p:nvPr>
            <p:ph type="sldNum" sz="quarter" idx="4"/>
          </p:nvPr>
        </p:nvSpPr>
        <p:spPr>
          <a:xfrm>
            <a:off x="1348263"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7" name="Footer Placeholder 4">
            <a:extLst>
              <a:ext uri="{FF2B5EF4-FFF2-40B4-BE49-F238E27FC236}">
                <a16:creationId xmlns:a16="http://schemas.microsoft.com/office/drawing/2014/main" id="{B92AF302-D07D-441C-B2C0-89CA09EC5B4F}"/>
              </a:ext>
            </a:extLst>
          </p:cNvPr>
          <p:cNvSpPr>
            <a:spLocks noGrp="1"/>
          </p:cNvSpPr>
          <p:nvPr>
            <p:ph type="ftr" sz="quarter" idx="3"/>
          </p:nvPr>
        </p:nvSpPr>
        <p:spPr>
          <a:xfrm>
            <a:off x="252413" y="4857154"/>
            <a:ext cx="1097280"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Property of Schneider Electric |</a:t>
            </a:r>
          </a:p>
        </p:txBody>
      </p:sp>
    </p:spTree>
    <p:extLst>
      <p:ext uri="{BB962C8B-B14F-4D97-AF65-F5344CB8AC3E}">
        <p14:creationId xmlns:p14="http://schemas.microsoft.com/office/powerpoint/2010/main" val="41553253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column stacked">
    <p:spTree>
      <p:nvGrpSpPr>
        <p:cNvPr id="1" name=""/>
        <p:cNvGrpSpPr/>
        <p:nvPr/>
      </p:nvGrpSpPr>
      <p:grpSpPr>
        <a:xfrm>
          <a:off x="0" y="0"/>
          <a:ext cx="0" cy="0"/>
          <a:chOff x="0" y="0"/>
          <a:chExt cx="0" cy="0"/>
        </a:xfrm>
      </p:grpSpPr>
      <p:sp>
        <p:nvSpPr>
          <p:cNvPr id="6" name="Text Placeholder 11"/>
          <p:cNvSpPr>
            <a:spLocks noGrp="1"/>
          </p:cNvSpPr>
          <p:nvPr>
            <p:ph type="body" sz="quarter" idx="18" hasCustomPrompt="1"/>
          </p:nvPr>
        </p:nvSpPr>
        <p:spPr>
          <a:xfrm>
            <a:off x="258055" y="2698483"/>
            <a:ext cx="8633531" cy="123111"/>
          </a:xfrm>
          <a:prstGeom prst="rect">
            <a:avLst/>
          </a:prstGeom>
        </p:spPr>
        <p:txBody>
          <a:bodyPr lIns="0" tIns="0" rIns="0" bIns="0" anchor="b" anchorCtr="0">
            <a:spAutoFit/>
          </a:bodyPr>
          <a:lstStyle>
            <a:lvl1pPr marL="15875" indent="0">
              <a:buNone/>
              <a:defRPr sz="800" baseline="0">
                <a:solidFill>
                  <a:srgbClr val="8E8F93"/>
                </a:solidFill>
              </a:defRPr>
            </a:lvl1pPr>
          </a:lstStyle>
          <a:p>
            <a:pPr lvl="0"/>
            <a:r>
              <a:rPr lang="en-US" dirty="0"/>
              <a:t>Optional caption goes here</a:t>
            </a:r>
          </a:p>
        </p:txBody>
      </p:sp>
      <p:sp>
        <p:nvSpPr>
          <p:cNvPr id="7" name="Title 1"/>
          <p:cNvSpPr>
            <a:spLocks noGrp="1"/>
          </p:cNvSpPr>
          <p:nvPr>
            <p:ph type="title" hasCustomPrompt="1"/>
          </p:nvPr>
        </p:nvSpPr>
        <p:spPr>
          <a:xfrm>
            <a:off x="258056" y="230188"/>
            <a:ext cx="8633531" cy="307777"/>
          </a:xfrm>
        </p:spPr>
        <p:txBody>
          <a:bodyPr>
            <a:spAutoFit/>
          </a:bodyPr>
          <a:lstStyle>
            <a:lvl1pPr>
              <a:defRPr sz="2000"/>
            </a:lvl1pPr>
          </a:lstStyle>
          <a:p>
            <a:r>
              <a:rPr lang="en-US" dirty="0"/>
              <a:t>Click To Edit Master Title Style</a:t>
            </a:r>
          </a:p>
        </p:txBody>
      </p:sp>
      <p:sp>
        <p:nvSpPr>
          <p:cNvPr id="8" name="Text Placeholder 2"/>
          <p:cNvSpPr>
            <a:spLocks noGrp="1"/>
          </p:cNvSpPr>
          <p:nvPr>
            <p:ph type="body" idx="15" hasCustomPrompt="1"/>
          </p:nvPr>
        </p:nvSpPr>
        <p:spPr>
          <a:xfrm>
            <a:off x="258055" y="604935"/>
            <a:ext cx="8633531" cy="169277"/>
          </a:xfrm>
          <a:prstGeom prst="rect">
            <a:avLst/>
          </a:prstGeom>
        </p:spPr>
        <p:txBody>
          <a:bodyPr lIns="0" tIns="0" rIns="0" bIns="0" anchor="t">
            <a:spAutoFit/>
          </a:bodyPr>
          <a:lstStyle>
            <a:lvl1pPr marL="0" indent="0">
              <a:spcBef>
                <a:spcPts val="0"/>
              </a:spcBef>
              <a:spcAft>
                <a:spcPts val="0"/>
              </a:spcAft>
              <a:buNone/>
              <a:defRPr sz="1100" b="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Text Placeholder 11"/>
          <p:cNvSpPr>
            <a:spLocks noGrp="1"/>
          </p:cNvSpPr>
          <p:nvPr>
            <p:ph type="body" sz="quarter" idx="13" hasCustomPrompt="1"/>
          </p:nvPr>
        </p:nvSpPr>
        <p:spPr>
          <a:xfrm>
            <a:off x="4791075" y="4413143"/>
            <a:ext cx="4100514" cy="123111"/>
          </a:xfrm>
          <a:prstGeom prst="rect">
            <a:avLst/>
          </a:prstGeom>
        </p:spPr>
        <p:txBody>
          <a:bodyPr lIns="0" tIns="0" rIns="0" bIns="0" anchor="b" anchorCtr="0">
            <a:spAutoFit/>
          </a:bodyPr>
          <a:lstStyle>
            <a:lvl1pPr marL="15875" indent="0">
              <a:buNone/>
              <a:defRPr sz="800" baseline="0">
                <a:solidFill>
                  <a:srgbClr val="8E8F93"/>
                </a:solidFill>
              </a:defRPr>
            </a:lvl1pPr>
          </a:lstStyle>
          <a:p>
            <a:pPr lvl="0"/>
            <a:r>
              <a:rPr lang="en-US" dirty="0"/>
              <a:t>Optional caption goes here</a:t>
            </a:r>
          </a:p>
        </p:txBody>
      </p:sp>
      <p:sp>
        <p:nvSpPr>
          <p:cNvPr id="15" name="Text Placeholder 11"/>
          <p:cNvSpPr>
            <a:spLocks noGrp="1"/>
          </p:cNvSpPr>
          <p:nvPr>
            <p:ph type="body" sz="quarter" idx="16" hasCustomPrompt="1"/>
          </p:nvPr>
        </p:nvSpPr>
        <p:spPr>
          <a:xfrm>
            <a:off x="258055" y="4413143"/>
            <a:ext cx="4094871" cy="123111"/>
          </a:xfrm>
          <a:prstGeom prst="rect">
            <a:avLst/>
          </a:prstGeom>
        </p:spPr>
        <p:txBody>
          <a:bodyPr lIns="0" tIns="0" rIns="0" bIns="0" anchor="b" anchorCtr="0">
            <a:spAutoFit/>
          </a:bodyPr>
          <a:lstStyle>
            <a:lvl1pPr marL="15875" indent="0">
              <a:buNone/>
              <a:defRPr sz="800" baseline="0">
                <a:solidFill>
                  <a:srgbClr val="8E8F93"/>
                </a:solidFill>
              </a:defRPr>
            </a:lvl1pPr>
          </a:lstStyle>
          <a:p>
            <a:pPr lvl="0"/>
            <a:r>
              <a:rPr lang="en-US" dirty="0"/>
              <a:t>Optional caption goes here</a:t>
            </a:r>
          </a:p>
        </p:txBody>
      </p:sp>
      <p:sp>
        <p:nvSpPr>
          <p:cNvPr id="5" name="Content Placeholder 4"/>
          <p:cNvSpPr>
            <a:spLocks noGrp="1"/>
          </p:cNvSpPr>
          <p:nvPr>
            <p:ph sz="quarter" idx="24"/>
          </p:nvPr>
        </p:nvSpPr>
        <p:spPr>
          <a:xfrm>
            <a:off x="246632" y="1198257"/>
            <a:ext cx="8644953" cy="1405513"/>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p:cNvSpPr>
            <a:spLocks noGrp="1"/>
          </p:cNvSpPr>
          <p:nvPr>
            <p:ph sz="quarter" idx="25"/>
          </p:nvPr>
        </p:nvSpPr>
        <p:spPr>
          <a:xfrm>
            <a:off x="258055" y="2907433"/>
            <a:ext cx="4094871" cy="1457325"/>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3"/>
          <p:cNvSpPr>
            <a:spLocks noGrp="1"/>
          </p:cNvSpPr>
          <p:nvPr>
            <p:ph sz="quarter" idx="26"/>
          </p:nvPr>
        </p:nvSpPr>
        <p:spPr>
          <a:xfrm>
            <a:off x="4791075" y="2907433"/>
            <a:ext cx="4100514" cy="1405513"/>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Slide Number Placeholder 5">
            <a:extLst>
              <a:ext uri="{FF2B5EF4-FFF2-40B4-BE49-F238E27FC236}">
                <a16:creationId xmlns:a16="http://schemas.microsoft.com/office/drawing/2014/main" id="{DA90023F-BB43-4FE6-B442-7BDEA3D82E6C}"/>
              </a:ext>
            </a:extLst>
          </p:cNvPr>
          <p:cNvSpPr>
            <a:spLocks noGrp="1"/>
          </p:cNvSpPr>
          <p:nvPr>
            <p:ph type="sldNum" sz="quarter" idx="4"/>
          </p:nvPr>
        </p:nvSpPr>
        <p:spPr>
          <a:xfrm>
            <a:off x="1348263"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8" name="Footer Placeholder 4">
            <a:extLst>
              <a:ext uri="{FF2B5EF4-FFF2-40B4-BE49-F238E27FC236}">
                <a16:creationId xmlns:a16="http://schemas.microsoft.com/office/drawing/2014/main" id="{2F1B905B-DBFB-4923-9CF2-FC65D5ABC5D8}"/>
              </a:ext>
            </a:extLst>
          </p:cNvPr>
          <p:cNvSpPr>
            <a:spLocks noGrp="1"/>
          </p:cNvSpPr>
          <p:nvPr>
            <p:ph type="ftr" sz="quarter" idx="3"/>
          </p:nvPr>
        </p:nvSpPr>
        <p:spPr>
          <a:xfrm>
            <a:off x="252413" y="4857154"/>
            <a:ext cx="1097280"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Property of Schneider Electric |</a:t>
            </a:r>
          </a:p>
        </p:txBody>
      </p:sp>
    </p:spTree>
    <p:extLst>
      <p:ext uri="{BB962C8B-B14F-4D97-AF65-F5344CB8AC3E}">
        <p14:creationId xmlns:p14="http://schemas.microsoft.com/office/powerpoint/2010/main" val="1105443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Green">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1"/>
            <a:ext cx="9144000" cy="2908710"/>
          </a:xfrm>
          <a:prstGeom prst="rect">
            <a:avLst/>
          </a:prstGeom>
          <a:solidFill>
            <a:schemeClr val="tx2">
              <a:alpha val="80000"/>
            </a:schemeClr>
          </a:solidFill>
        </p:spPr>
        <p:txBody>
          <a:bodyPr lIns="252000" tIns="0" rIns="0" bIns="252000" anchor="b" anchorCtr="0"/>
          <a:lstStyle>
            <a:lvl1pPr algn="l">
              <a:defRPr sz="2400" baseline="0">
                <a:solidFill>
                  <a:srgbClr val="FFFFFF"/>
                </a:solidFill>
              </a:defRPr>
            </a:lvl1pPr>
          </a:lstStyle>
          <a:p>
            <a:r>
              <a:rPr lang="en-US" dirty="0"/>
              <a:t>Click To Edit Section Title</a:t>
            </a:r>
          </a:p>
        </p:txBody>
      </p:sp>
      <p:sp>
        <p:nvSpPr>
          <p:cNvPr id="8" name="Text Placeholder 9"/>
          <p:cNvSpPr>
            <a:spLocks noGrp="1"/>
          </p:cNvSpPr>
          <p:nvPr>
            <p:ph type="body" sz="quarter" idx="11" hasCustomPrompt="1"/>
          </p:nvPr>
        </p:nvSpPr>
        <p:spPr>
          <a:xfrm>
            <a:off x="0" y="2900386"/>
            <a:ext cx="9144000" cy="373063"/>
          </a:xfrm>
          <a:prstGeom prst="rect">
            <a:avLst/>
          </a:prstGeom>
          <a:solidFill>
            <a:schemeClr val="tx2"/>
          </a:solidFill>
        </p:spPr>
        <p:txBody>
          <a:bodyPr lIns="252000" tIns="0" rIns="0" bIns="0" anchor="ctr" anchorCtr="0"/>
          <a:lstStyle>
            <a:lvl1pPr marL="0" indent="0">
              <a:buNone/>
              <a:defRPr sz="1200" baseline="0">
                <a:solidFill>
                  <a:schemeClr val="bg1"/>
                </a:solidFill>
              </a:defRPr>
            </a:lvl1pPr>
          </a:lstStyle>
          <a:p>
            <a:pPr lvl="0"/>
            <a:r>
              <a:rPr lang="en-US" dirty="0"/>
              <a:t>Click To Edit Optional Subtitle</a:t>
            </a:r>
          </a:p>
        </p:txBody>
      </p:sp>
      <p:pic>
        <p:nvPicPr>
          <p:cNvPr id="7" name="Picture 6" descr="schneider_LIO_Life-Green_RGB.png">
            <a:extLst>
              <a:ext uri="{FF2B5EF4-FFF2-40B4-BE49-F238E27FC236}">
                <a16:creationId xmlns:a16="http://schemas.microsoft.com/office/drawing/2014/main" id="{9A09F7F6-0B4A-40C2-ACC1-0840B09BCAEA}"/>
              </a:ext>
            </a:extLst>
          </p:cNvPr>
          <p:cNvPicPr>
            <a:picLocks noChangeAspect="1"/>
          </p:cNvPicPr>
          <p:nvPr userDrawn="1"/>
        </p:nvPicPr>
        <p:blipFill>
          <a:blip r:embed="rId2" cstate="print"/>
          <a:stretch>
            <a:fillRect/>
          </a:stretch>
        </p:blipFill>
        <p:spPr>
          <a:xfrm>
            <a:off x="7067034" y="4494997"/>
            <a:ext cx="2041798" cy="562953"/>
          </a:xfrm>
          <a:prstGeom prst="rect">
            <a:avLst/>
          </a:prstGeom>
        </p:spPr>
      </p:pic>
      <p:sp>
        <p:nvSpPr>
          <p:cNvPr id="11" name="Slide Number Placeholder 5">
            <a:extLst>
              <a:ext uri="{FF2B5EF4-FFF2-40B4-BE49-F238E27FC236}">
                <a16:creationId xmlns:a16="http://schemas.microsoft.com/office/drawing/2014/main" id="{979A0EDE-832B-4E26-9F20-40186309CA81}"/>
              </a:ext>
            </a:extLst>
          </p:cNvPr>
          <p:cNvSpPr>
            <a:spLocks noGrp="1"/>
          </p:cNvSpPr>
          <p:nvPr>
            <p:ph type="sldNum" sz="quarter" idx="4"/>
          </p:nvPr>
        </p:nvSpPr>
        <p:spPr>
          <a:xfrm>
            <a:off x="1348263"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2" name="Footer Placeholder 4">
            <a:extLst>
              <a:ext uri="{FF2B5EF4-FFF2-40B4-BE49-F238E27FC236}">
                <a16:creationId xmlns:a16="http://schemas.microsoft.com/office/drawing/2014/main" id="{0E1B8F7C-E5C1-4E35-B9A5-6EC8021329D6}"/>
              </a:ext>
            </a:extLst>
          </p:cNvPr>
          <p:cNvSpPr>
            <a:spLocks noGrp="1"/>
          </p:cNvSpPr>
          <p:nvPr>
            <p:ph type="ftr" sz="quarter" idx="3"/>
          </p:nvPr>
        </p:nvSpPr>
        <p:spPr>
          <a:xfrm>
            <a:off x="252413" y="4857154"/>
            <a:ext cx="1097280"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Property of Schneider Electric |</a:t>
            </a:r>
          </a:p>
        </p:txBody>
      </p:sp>
    </p:spTree>
    <p:extLst>
      <p:ext uri="{BB962C8B-B14F-4D97-AF65-F5344CB8AC3E}">
        <p14:creationId xmlns:p14="http://schemas.microsoft.com/office/powerpoint/2010/main" val="2150674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4" name="Text Placeholder 2"/>
          <p:cNvSpPr>
            <a:spLocks noGrp="1"/>
          </p:cNvSpPr>
          <p:nvPr>
            <p:ph type="body" idx="1" hasCustomPrompt="1"/>
          </p:nvPr>
        </p:nvSpPr>
        <p:spPr>
          <a:xfrm>
            <a:off x="258055" y="604935"/>
            <a:ext cx="8633531" cy="169277"/>
          </a:xfrm>
          <a:prstGeom prst="rect">
            <a:avLst/>
          </a:prstGeom>
        </p:spPr>
        <p:txBody>
          <a:bodyPr lIns="0" tIns="0" rIns="0" bIns="0" anchor="t">
            <a:spAutoFit/>
          </a:bodyPr>
          <a:lstStyle>
            <a:lvl1pPr marL="0" indent="0">
              <a:spcBef>
                <a:spcPts val="0"/>
              </a:spcBef>
              <a:spcAft>
                <a:spcPts val="0"/>
              </a:spcAft>
              <a:buNone/>
              <a:defRPr sz="1100" b="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9" name="Text Placeholder 11"/>
          <p:cNvSpPr>
            <a:spLocks noGrp="1"/>
          </p:cNvSpPr>
          <p:nvPr>
            <p:ph type="body" sz="quarter" idx="13" hasCustomPrompt="1"/>
          </p:nvPr>
        </p:nvSpPr>
        <p:spPr>
          <a:xfrm>
            <a:off x="252413" y="4066302"/>
            <a:ext cx="2678893" cy="123111"/>
          </a:xfrm>
          <a:prstGeom prst="rect">
            <a:avLst/>
          </a:prstGeom>
        </p:spPr>
        <p:txBody>
          <a:bodyPr lIns="0" tIns="0" rIns="0" bIns="0" anchor="b" anchorCtr="0">
            <a:spAutoFit/>
          </a:bodyPr>
          <a:lstStyle>
            <a:lvl1pPr marL="15875" indent="0">
              <a:buNone/>
              <a:defRPr sz="800" baseline="0">
                <a:solidFill>
                  <a:srgbClr val="8E8F93"/>
                </a:solidFill>
              </a:defRPr>
            </a:lvl1pPr>
          </a:lstStyle>
          <a:p>
            <a:pPr lvl="0"/>
            <a:r>
              <a:rPr lang="en-US" dirty="0"/>
              <a:t>Optional caption goes here</a:t>
            </a:r>
          </a:p>
        </p:txBody>
      </p:sp>
      <p:sp>
        <p:nvSpPr>
          <p:cNvPr id="16" name="Title 1"/>
          <p:cNvSpPr>
            <a:spLocks noGrp="1"/>
          </p:cNvSpPr>
          <p:nvPr>
            <p:ph type="title" hasCustomPrompt="1"/>
          </p:nvPr>
        </p:nvSpPr>
        <p:spPr>
          <a:xfrm>
            <a:off x="258056" y="230188"/>
            <a:ext cx="8633531" cy="307777"/>
          </a:xfrm>
        </p:spPr>
        <p:txBody>
          <a:bodyPr>
            <a:spAutoFit/>
          </a:bodyPr>
          <a:lstStyle>
            <a:lvl1pPr>
              <a:defRPr sz="2000"/>
            </a:lvl1pPr>
          </a:lstStyle>
          <a:p>
            <a:r>
              <a:rPr lang="en-US" dirty="0"/>
              <a:t>Click To Edit Master Title Style</a:t>
            </a:r>
          </a:p>
        </p:txBody>
      </p:sp>
      <p:sp>
        <p:nvSpPr>
          <p:cNvPr id="26" name="Text Placeholder 11"/>
          <p:cNvSpPr>
            <a:spLocks noGrp="1"/>
          </p:cNvSpPr>
          <p:nvPr>
            <p:ph type="body" sz="quarter" idx="21" hasCustomPrompt="1"/>
          </p:nvPr>
        </p:nvSpPr>
        <p:spPr>
          <a:xfrm>
            <a:off x="6192838" y="4066302"/>
            <a:ext cx="2678893" cy="123111"/>
          </a:xfrm>
          <a:prstGeom prst="rect">
            <a:avLst/>
          </a:prstGeom>
        </p:spPr>
        <p:txBody>
          <a:bodyPr lIns="0" tIns="0" rIns="0" bIns="0" anchor="b" anchorCtr="0">
            <a:spAutoFit/>
          </a:bodyPr>
          <a:lstStyle>
            <a:lvl1pPr marL="15875" indent="0">
              <a:buNone/>
              <a:defRPr sz="800" baseline="0">
                <a:solidFill>
                  <a:srgbClr val="8E8F93"/>
                </a:solidFill>
              </a:defRPr>
            </a:lvl1pPr>
          </a:lstStyle>
          <a:p>
            <a:pPr lvl="0"/>
            <a:r>
              <a:rPr lang="en-US" dirty="0"/>
              <a:t>Optional caption goes here</a:t>
            </a:r>
          </a:p>
        </p:txBody>
      </p:sp>
      <p:sp>
        <p:nvSpPr>
          <p:cNvPr id="29" name="Text Placeholder 11"/>
          <p:cNvSpPr>
            <a:spLocks noGrp="1"/>
          </p:cNvSpPr>
          <p:nvPr>
            <p:ph type="body" sz="quarter" idx="24" hasCustomPrompt="1"/>
          </p:nvPr>
        </p:nvSpPr>
        <p:spPr>
          <a:xfrm>
            <a:off x="3232554" y="4066302"/>
            <a:ext cx="2678893" cy="123111"/>
          </a:xfrm>
          <a:prstGeom prst="rect">
            <a:avLst/>
          </a:prstGeom>
        </p:spPr>
        <p:txBody>
          <a:bodyPr lIns="0" tIns="0" rIns="0" bIns="0" anchor="b" anchorCtr="0">
            <a:spAutoFit/>
          </a:bodyPr>
          <a:lstStyle>
            <a:lvl1pPr marL="15875" indent="0">
              <a:buNone/>
              <a:defRPr sz="800" baseline="0">
                <a:solidFill>
                  <a:srgbClr val="8E8F93"/>
                </a:solidFill>
              </a:defRPr>
            </a:lvl1pPr>
          </a:lstStyle>
          <a:p>
            <a:pPr lvl="0"/>
            <a:r>
              <a:rPr lang="en-US" dirty="0"/>
              <a:t>Optional caption goes here</a:t>
            </a:r>
          </a:p>
        </p:txBody>
      </p:sp>
      <p:sp>
        <p:nvSpPr>
          <p:cNvPr id="3" name="Content Placeholder 2"/>
          <p:cNvSpPr>
            <a:spLocks noGrp="1"/>
          </p:cNvSpPr>
          <p:nvPr>
            <p:ph sz="quarter" idx="32"/>
          </p:nvPr>
        </p:nvSpPr>
        <p:spPr>
          <a:xfrm>
            <a:off x="252414" y="1192752"/>
            <a:ext cx="2698748" cy="1405513"/>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33"/>
          </p:nvPr>
        </p:nvSpPr>
        <p:spPr>
          <a:xfrm>
            <a:off x="3232554" y="1192752"/>
            <a:ext cx="2678893" cy="1441450"/>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34"/>
          </p:nvPr>
        </p:nvSpPr>
        <p:spPr>
          <a:xfrm>
            <a:off x="6192838" y="1192752"/>
            <a:ext cx="2678893" cy="1441450"/>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a:extLst>
              <a:ext uri="{FF2B5EF4-FFF2-40B4-BE49-F238E27FC236}">
                <a16:creationId xmlns:a16="http://schemas.microsoft.com/office/drawing/2014/main" id="{3C4F2A36-E38A-47B8-B75F-2A0CA0E015AA}"/>
              </a:ext>
            </a:extLst>
          </p:cNvPr>
          <p:cNvSpPr>
            <a:spLocks noGrp="1"/>
          </p:cNvSpPr>
          <p:nvPr>
            <p:ph type="sldNum" sz="quarter" idx="4"/>
          </p:nvPr>
        </p:nvSpPr>
        <p:spPr>
          <a:xfrm>
            <a:off x="1348263"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5" name="Footer Placeholder 4">
            <a:extLst>
              <a:ext uri="{FF2B5EF4-FFF2-40B4-BE49-F238E27FC236}">
                <a16:creationId xmlns:a16="http://schemas.microsoft.com/office/drawing/2014/main" id="{C8AD96ED-EA1F-4C9A-BF8E-2F59BD85B99E}"/>
              </a:ext>
            </a:extLst>
          </p:cNvPr>
          <p:cNvSpPr>
            <a:spLocks noGrp="1"/>
          </p:cNvSpPr>
          <p:nvPr>
            <p:ph type="ftr" sz="quarter" idx="3"/>
          </p:nvPr>
        </p:nvSpPr>
        <p:spPr>
          <a:xfrm>
            <a:off x="252413" y="4857154"/>
            <a:ext cx="1097280"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Property of Schneider Electric |</a:t>
            </a:r>
          </a:p>
        </p:txBody>
      </p:sp>
    </p:spTree>
    <p:extLst>
      <p:ext uri="{BB962C8B-B14F-4D97-AF65-F5344CB8AC3E}">
        <p14:creationId xmlns:p14="http://schemas.microsoft.com/office/powerpoint/2010/main" val="34112504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ree-column comparison">
    <p:spTree>
      <p:nvGrpSpPr>
        <p:cNvPr id="1" name=""/>
        <p:cNvGrpSpPr/>
        <p:nvPr/>
      </p:nvGrpSpPr>
      <p:grpSpPr>
        <a:xfrm>
          <a:off x="0" y="0"/>
          <a:ext cx="0" cy="0"/>
          <a:chOff x="0" y="0"/>
          <a:chExt cx="0" cy="0"/>
        </a:xfrm>
      </p:grpSpPr>
      <p:sp>
        <p:nvSpPr>
          <p:cNvPr id="6" name="Text Placeholder 11"/>
          <p:cNvSpPr>
            <a:spLocks noGrp="1"/>
          </p:cNvSpPr>
          <p:nvPr>
            <p:ph type="body" sz="quarter" idx="13" hasCustomPrompt="1"/>
          </p:nvPr>
        </p:nvSpPr>
        <p:spPr>
          <a:xfrm>
            <a:off x="252413" y="4066302"/>
            <a:ext cx="2678893" cy="123111"/>
          </a:xfrm>
          <a:prstGeom prst="rect">
            <a:avLst/>
          </a:prstGeom>
        </p:spPr>
        <p:txBody>
          <a:bodyPr lIns="0" tIns="0" rIns="0" bIns="0" anchor="b" anchorCtr="0">
            <a:spAutoFit/>
          </a:bodyPr>
          <a:lstStyle>
            <a:lvl1pPr marL="15875" indent="0">
              <a:buNone/>
              <a:defRPr sz="800" baseline="0">
                <a:solidFill>
                  <a:srgbClr val="8E8F93"/>
                </a:solidFill>
              </a:defRPr>
            </a:lvl1pPr>
          </a:lstStyle>
          <a:p>
            <a:pPr lvl="0"/>
            <a:r>
              <a:rPr lang="en-US" dirty="0"/>
              <a:t>Optional caption goes here</a:t>
            </a:r>
          </a:p>
        </p:txBody>
      </p:sp>
      <p:sp>
        <p:nvSpPr>
          <p:cNvPr id="7" name="Title 1"/>
          <p:cNvSpPr>
            <a:spLocks noGrp="1"/>
          </p:cNvSpPr>
          <p:nvPr>
            <p:ph type="title" hasCustomPrompt="1"/>
          </p:nvPr>
        </p:nvSpPr>
        <p:spPr>
          <a:xfrm>
            <a:off x="258056" y="230188"/>
            <a:ext cx="8633531" cy="307777"/>
          </a:xfrm>
        </p:spPr>
        <p:txBody>
          <a:bodyPr>
            <a:spAutoFit/>
          </a:bodyPr>
          <a:lstStyle>
            <a:lvl1pPr>
              <a:defRPr sz="2000"/>
            </a:lvl1pPr>
          </a:lstStyle>
          <a:p>
            <a:r>
              <a:rPr lang="en-US" dirty="0"/>
              <a:t>Click To Edit Master Title Style</a:t>
            </a:r>
          </a:p>
        </p:txBody>
      </p:sp>
      <p:sp>
        <p:nvSpPr>
          <p:cNvPr id="13" name="Text Placeholder 11"/>
          <p:cNvSpPr>
            <a:spLocks noGrp="1"/>
          </p:cNvSpPr>
          <p:nvPr>
            <p:ph type="body" sz="quarter" idx="21" hasCustomPrompt="1"/>
          </p:nvPr>
        </p:nvSpPr>
        <p:spPr>
          <a:xfrm>
            <a:off x="6192838" y="4066302"/>
            <a:ext cx="2678893" cy="123111"/>
          </a:xfrm>
          <a:prstGeom prst="rect">
            <a:avLst/>
          </a:prstGeom>
        </p:spPr>
        <p:txBody>
          <a:bodyPr lIns="0" tIns="0" rIns="0" bIns="0" anchor="b" anchorCtr="0">
            <a:spAutoFit/>
          </a:bodyPr>
          <a:lstStyle>
            <a:lvl1pPr marL="15875" indent="0">
              <a:buNone/>
              <a:defRPr sz="800" baseline="0">
                <a:solidFill>
                  <a:srgbClr val="8E8F93"/>
                </a:solidFill>
              </a:defRPr>
            </a:lvl1pPr>
          </a:lstStyle>
          <a:p>
            <a:pPr lvl="0"/>
            <a:r>
              <a:rPr lang="en-US" dirty="0"/>
              <a:t>Optional caption goes here</a:t>
            </a:r>
          </a:p>
        </p:txBody>
      </p:sp>
      <p:sp>
        <p:nvSpPr>
          <p:cNvPr id="16" name="Text Placeholder 11"/>
          <p:cNvSpPr>
            <a:spLocks noGrp="1"/>
          </p:cNvSpPr>
          <p:nvPr>
            <p:ph type="body" sz="quarter" idx="24" hasCustomPrompt="1"/>
          </p:nvPr>
        </p:nvSpPr>
        <p:spPr>
          <a:xfrm>
            <a:off x="3232554" y="4066302"/>
            <a:ext cx="2678893" cy="123111"/>
          </a:xfrm>
          <a:prstGeom prst="rect">
            <a:avLst/>
          </a:prstGeom>
        </p:spPr>
        <p:txBody>
          <a:bodyPr lIns="0" tIns="0" rIns="0" bIns="0" anchor="b" anchorCtr="0">
            <a:spAutoFit/>
          </a:bodyPr>
          <a:lstStyle>
            <a:lvl1pPr marL="15875" indent="0">
              <a:buNone/>
              <a:defRPr sz="800" baseline="0">
                <a:solidFill>
                  <a:srgbClr val="8E8F93"/>
                </a:solidFill>
              </a:defRPr>
            </a:lvl1pPr>
          </a:lstStyle>
          <a:p>
            <a:pPr lvl="0"/>
            <a:r>
              <a:rPr lang="en-US" dirty="0"/>
              <a:t>Optional caption goes here</a:t>
            </a:r>
          </a:p>
        </p:txBody>
      </p:sp>
      <p:sp>
        <p:nvSpPr>
          <p:cNvPr id="25" name="Text Placeholder 2"/>
          <p:cNvSpPr>
            <a:spLocks noGrp="1"/>
          </p:cNvSpPr>
          <p:nvPr>
            <p:ph type="body" idx="1" hasCustomPrompt="1"/>
          </p:nvPr>
        </p:nvSpPr>
        <p:spPr>
          <a:xfrm>
            <a:off x="258055" y="604935"/>
            <a:ext cx="8633531" cy="169277"/>
          </a:xfrm>
          <a:prstGeom prst="rect">
            <a:avLst/>
          </a:prstGeom>
        </p:spPr>
        <p:txBody>
          <a:bodyPr lIns="0" tIns="0" rIns="0" bIns="0" anchor="t">
            <a:spAutoFit/>
          </a:bodyPr>
          <a:lstStyle>
            <a:lvl1pPr marL="0" indent="0">
              <a:spcBef>
                <a:spcPts val="0"/>
              </a:spcBef>
              <a:spcAft>
                <a:spcPts val="0"/>
              </a:spcAft>
              <a:buNone/>
              <a:defRPr sz="1100" b="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cxnSp>
        <p:nvCxnSpPr>
          <p:cNvPr id="19" name="Straight Connector 18"/>
          <p:cNvCxnSpPr/>
          <p:nvPr userDrawn="1"/>
        </p:nvCxnSpPr>
        <p:spPr>
          <a:xfrm>
            <a:off x="3085663"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a:off x="6055035"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sz="quarter" idx="31"/>
          </p:nvPr>
        </p:nvSpPr>
        <p:spPr>
          <a:xfrm>
            <a:off x="258056" y="1203325"/>
            <a:ext cx="2673249" cy="1405513"/>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2"/>
          </p:nvPr>
        </p:nvSpPr>
        <p:spPr>
          <a:xfrm>
            <a:off x="3232554" y="1203325"/>
            <a:ext cx="2678893" cy="1405513"/>
          </a:xfrm>
        </p:spPr>
        <p:txBody>
          <a:bodyPr wrap="square">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33"/>
          </p:nvPr>
        </p:nvSpPr>
        <p:spPr>
          <a:xfrm>
            <a:off x="6192838" y="1203325"/>
            <a:ext cx="2678893" cy="1405513"/>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Slide Number Placeholder 5">
            <a:extLst>
              <a:ext uri="{FF2B5EF4-FFF2-40B4-BE49-F238E27FC236}">
                <a16:creationId xmlns:a16="http://schemas.microsoft.com/office/drawing/2014/main" id="{AEC38ECE-11F0-4720-BBF0-6B7530AD8567}"/>
              </a:ext>
            </a:extLst>
          </p:cNvPr>
          <p:cNvSpPr>
            <a:spLocks noGrp="1"/>
          </p:cNvSpPr>
          <p:nvPr>
            <p:ph type="sldNum" sz="quarter" idx="4"/>
          </p:nvPr>
        </p:nvSpPr>
        <p:spPr>
          <a:xfrm>
            <a:off x="1348263"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8" name="Footer Placeholder 4">
            <a:extLst>
              <a:ext uri="{FF2B5EF4-FFF2-40B4-BE49-F238E27FC236}">
                <a16:creationId xmlns:a16="http://schemas.microsoft.com/office/drawing/2014/main" id="{A1DC095D-3714-49B3-B4D3-71B62668A071}"/>
              </a:ext>
            </a:extLst>
          </p:cNvPr>
          <p:cNvSpPr>
            <a:spLocks noGrp="1"/>
          </p:cNvSpPr>
          <p:nvPr>
            <p:ph type="ftr" sz="quarter" idx="3"/>
          </p:nvPr>
        </p:nvSpPr>
        <p:spPr>
          <a:xfrm>
            <a:off x="252413" y="4857154"/>
            <a:ext cx="1097280"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Property of Schneider Electric |</a:t>
            </a:r>
          </a:p>
        </p:txBody>
      </p:sp>
    </p:spTree>
    <p:extLst>
      <p:ext uri="{BB962C8B-B14F-4D97-AF65-F5344CB8AC3E}">
        <p14:creationId xmlns:p14="http://schemas.microsoft.com/office/powerpoint/2010/main" val="37432906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column stacked">
    <p:spTree>
      <p:nvGrpSpPr>
        <p:cNvPr id="1" name=""/>
        <p:cNvGrpSpPr/>
        <p:nvPr/>
      </p:nvGrpSpPr>
      <p:grpSpPr>
        <a:xfrm>
          <a:off x="0" y="0"/>
          <a:ext cx="0" cy="0"/>
          <a:chOff x="0" y="0"/>
          <a:chExt cx="0" cy="0"/>
        </a:xfrm>
      </p:grpSpPr>
      <p:sp>
        <p:nvSpPr>
          <p:cNvPr id="5" name="Content Placeholder 4"/>
          <p:cNvSpPr>
            <a:spLocks noGrp="1"/>
          </p:cNvSpPr>
          <p:nvPr>
            <p:ph sz="quarter" idx="32"/>
          </p:nvPr>
        </p:nvSpPr>
        <p:spPr>
          <a:xfrm>
            <a:off x="252412" y="1203326"/>
            <a:ext cx="8639175" cy="1405513"/>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p:cNvSpPr>
            <a:spLocks noGrp="1"/>
          </p:cNvSpPr>
          <p:nvPr>
            <p:ph sz="quarter" idx="33"/>
          </p:nvPr>
        </p:nvSpPr>
        <p:spPr>
          <a:xfrm>
            <a:off x="252412" y="2872039"/>
            <a:ext cx="2683481" cy="1405513"/>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4"/>
          <p:cNvSpPr>
            <a:spLocks noGrp="1"/>
          </p:cNvSpPr>
          <p:nvPr>
            <p:ph sz="quarter" idx="34"/>
          </p:nvPr>
        </p:nvSpPr>
        <p:spPr>
          <a:xfrm>
            <a:off x="3232553" y="2872039"/>
            <a:ext cx="2678893" cy="1405513"/>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8"/>
          <p:cNvSpPr>
            <a:spLocks noGrp="1"/>
          </p:cNvSpPr>
          <p:nvPr>
            <p:ph sz="quarter" idx="35"/>
          </p:nvPr>
        </p:nvSpPr>
        <p:spPr>
          <a:xfrm>
            <a:off x="6192837" y="2872039"/>
            <a:ext cx="2678893" cy="1405513"/>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11"/>
          <p:cNvSpPr>
            <a:spLocks noGrp="1"/>
          </p:cNvSpPr>
          <p:nvPr>
            <p:ph type="body" sz="quarter" idx="18" hasCustomPrompt="1"/>
          </p:nvPr>
        </p:nvSpPr>
        <p:spPr>
          <a:xfrm>
            <a:off x="258055" y="2696071"/>
            <a:ext cx="8633531" cy="123111"/>
          </a:xfrm>
          <a:prstGeom prst="rect">
            <a:avLst/>
          </a:prstGeom>
        </p:spPr>
        <p:txBody>
          <a:bodyPr lIns="0" tIns="0" rIns="0" bIns="0" anchor="b" anchorCtr="0">
            <a:spAutoFit/>
          </a:bodyPr>
          <a:lstStyle>
            <a:lvl1pPr marL="15875" indent="0">
              <a:buNone/>
              <a:defRPr sz="800" baseline="0">
                <a:solidFill>
                  <a:srgbClr val="8E8F93"/>
                </a:solidFill>
              </a:defRPr>
            </a:lvl1pPr>
          </a:lstStyle>
          <a:p>
            <a:pPr lvl="0"/>
            <a:r>
              <a:rPr lang="en-US" dirty="0"/>
              <a:t>Optional caption goes here</a:t>
            </a:r>
          </a:p>
        </p:txBody>
      </p:sp>
      <p:sp>
        <p:nvSpPr>
          <p:cNvPr id="7" name="Title 1"/>
          <p:cNvSpPr>
            <a:spLocks noGrp="1"/>
          </p:cNvSpPr>
          <p:nvPr>
            <p:ph type="title" hasCustomPrompt="1"/>
          </p:nvPr>
        </p:nvSpPr>
        <p:spPr>
          <a:xfrm>
            <a:off x="258056" y="230188"/>
            <a:ext cx="8633531" cy="307777"/>
          </a:xfrm>
        </p:spPr>
        <p:txBody>
          <a:bodyPr>
            <a:spAutoFit/>
          </a:bodyPr>
          <a:lstStyle>
            <a:lvl1pPr>
              <a:defRPr sz="2000"/>
            </a:lvl1pPr>
          </a:lstStyle>
          <a:p>
            <a:r>
              <a:rPr lang="en-US" dirty="0"/>
              <a:t>Click To Edit Master Title Style</a:t>
            </a:r>
          </a:p>
        </p:txBody>
      </p:sp>
      <p:sp>
        <p:nvSpPr>
          <p:cNvPr id="8" name="Text Placeholder 2"/>
          <p:cNvSpPr>
            <a:spLocks noGrp="1"/>
          </p:cNvSpPr>
          <p:nvPr>
            <p:ph type="body" idx="15" hasCustomPrompt="1"/>
          </p:nvPr>
        </p:nvSpPr>
        <p:spPr>
          <a:xfrm>
            <a:off x="258055" y="604935"/>
            <a:ext cx="8633531" cy="169277"/>
          </a:xfrm>
          <a:prstGeom prst="rect">
            <a:avLst/>
          </a:prstGeom>
        </p:spPr>
        <p:txBody>
          <a:bodyPr lIns="0" tIns="0" rIns="0" bIns="0" anchor="t">
            <a:spAutoFit/>
          </a:bodyPr>
          <a:lstStyle>
            <a:lvl1pPr marL="0" indent="0">
              <a:spcBef>
                <a:spcPts val="0"/>
              </a:spcBef>
              <a:spcAft>
                <a:spcPts val="0"/>
              </a:spcAft>
              <a:buNone/>
              <a:defRPr sz="1100" b="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Text Placeholder 11"/>
          <p:cNvSpPr>
            <a:spLocks noGrp="1"/>
          </p:cNvSpPr>
          <p:nvPr>
            <p:ph type="body" sz="quarter" idx="13" hasCustomPrompt="1"/>
          </p:nvPr>
        </p:nvSpPr>
        <p:spPr>
          <a:xfrm>
            <a:off x="252413" y="4376262"/>
            <a:ext cx="2683481" cy="123111"/>
          </a:xfrm>
          <a:prstGeom prst="rect">
            <a:avLst/>
          </a:prstGeom>
        </p:spPr>
        <p:txBody>
          <a:bodyPr lIns="0" tIns="0" rIns="0" bIns="0" anchor="b" anchorCtr="0">
            <a:spAutoFit/>
          </a:bodyPr>
          <a:lstStyle>
            <a:lvl1pPr marL="15875" indent="0">
              <a:buNone/>
              <a:defRPr sz="800" baseline="0">
                <a:solidFill>
                  <a:srgbClr val="8E8F93"/>
                </a:solidFill>
              </a:defRPr>
            </a:lvl1pPr>
          </a:lstStyle>
          <a:p>
            <a:pPr lvl="0"/>
            <a:r>
              <a:rPr lang="en-US" dirty="0"/>
              <a:t>Optional caption goes here</a:t>
            </a:r>
          </a:p>
        </p:txBody>
      </p:sp>
      <p:sp>
        <p:nvSpPr>
          <p:cNvPr id="16" name="Text Placeholder 11"/>
          <p:cNvSpPr>
            <a:spLocks noGrp="1"/>
          </p:cNvSpPr>
          <p:nvPr>
            <p:ph type="body" sz="quarter" idx="21" hasCustomPrompt="1"/>
          </p:nvPr>
        </p:nvSpPr>
        <p:spPr>
          <a:xfrm>
            <a:off x="6192838" y="4376262"/>
            <a:ext cx="2678893" cy="123111"/>
          </a:xfrm>
          <a:prstGeom prst="rect">
            <a:avLst/>
          </a:prstGeom>
        </p:spPr>
        <p:txBody>
          <a:bodyPr lIns="0" tIns="0" rIns="0" bIns="0" anchor="b" anchorCtr="0">
            <a:spAutoFit/>
          </a:bodyPr>
          <a:lstStyle>
            <a:lvl1pPr marL="15875" indent="0">
              <a:buNone/>
              <a:defRPr sz="800" baseline="0">
                <a:solidFill>
                  <a:srgbClr val="8E8F93"/>
                </a:solidFill>
              </a:defRPr>
            </a:lvl1pPr>
          </a:lstStyle>
          <a:p>
            <a:pPr lvl="0"/>
            <a:r>
              <a:rPr lang="en-US" dirty="0"/>
              <a:t>Optional caption goes here</a:t>
            </a:r>
          </a:p>
        </p:txBody>
      </p:sp>
      <p:sp>
        <p:nvSpPr>
          <p:cNvPr id="18" name="Text Placeholder 11"/>
          <p:cNvSpPr>
            <a:spLocks noGrp="1"/>
          </p:cNvSpPr>
          <p:nvPr>
            <p:ph type="body" sz="quarter" idx="24" hasCustomPrompt="1"/>
          </p:nvPr>
        </p:nvSpPr>
        <p:spPr>
          <a:xfrm>
            <a:off x="3232554" y="4376262"/>
            <a:ext cx="2678893" cy="123111"/>
          </a:xfrm>
          <a:prstGeom prst="rect">
            <a:avLst/>
          </a:prstGeom>
        </p:spPr>
        <p:txBody>
          <a:bodyPr lIns="0" tIns="0" rIns="0" bIns="0" anchor="b" anchorCtr="0">
            <a:spAutoFit/>
          </a:bodyPr>
          <a:lstStyle>
            <a:lvl1pPr marL="15875" indent="0">
              <a:buNone/>
              <a:defRPr sz="800" baseline="0">
                <a:solidFill>
                  <a:srgbClr val="8E8F93"/>
                </a:solidFill>
              </a:defRPr>
            </a:lvl1pPr>
          </a:lstStyle>
          <a:p>
            <a:pPr lvl="0"/>
            <a:r>
              <a:rPr lang="en-US" dirty="0"/>
              <a:t>Optional caption goes here</a:t>
            </a:r>
          </a:p>
        </p:txBody>
      </p:sp>
      <p:sp>
        <p:nvSpPr>
          <p:cNvPr id="21" name="Slide Number Placeholder 5">
            <a:extLst>
              <a:ext uri="{FF2B5EF4-FFF2-40B4-BE49-F238E27FC236}">
                <a16:creationId xmlns:a16="http://schemas.microsoft.com/office/drawing/2014/main" id="{1C6370AA-5FFE-4314-AF73-FDC7867E1432}"/>
              </a:ext>
            </a:extLst>
          </p:cNvPr>
          <p:cNvSpPr>
            <a:spLocks noGrp="1"/>
          </p:cNvSpPr>
          <p:nvPr>
            <p:ph type="sldNum" sz="quarter" idx="4"/>
          </p:nvPr>
        </p:nvSpPr>
        <p:spPr>
          <a:xfrm>
            <a:off x="1348263"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22" name="Footer Placeholder 4">
            <a:extLst>
              <a:ext uri="{FF2B5EF4-FFF2-40B4-BE49-F238E27FC236}">
                <a16:creationId xmlns:a16="http://schemas.microsoft.com/office/drawing/2014/main" id="{8A31316C-BBEF-468F-BB2B-5C69ACAE02E0}"/>
              </a:ext>
            </a:extLst>
          </p:cNvPr>
          <p:cNvSpPr>
            <a:spLocks noGrp="1"/>
          </p:cNvSpPr>
          <p:nvPr>
            <p:ph type="ftr" sz="quarter" idx="3"/>
          </p:nvPr>
        </p:nvSpPr>
        <p:spPr>
          <a:xfrm>
            <a:off x="252413" y="4857154"/>
            <a:ext cx="1097280"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Property of Schneider Electric |</a:t>
            </a:r>
          </a:p>
        </p:txBody>
      </p:sp>
    </p:spTree>
    <p:extLst>
      <p:ext uri="{BB962C8B-B14F-4D97-AF65-F5344CB8AC3E}">
        <p14:creationId xmlns:p14="http://schemas.microsoft.com/office/powerpoint/2010/main" val="6906178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8364F31-9FA3-4D94-9EDD-18C944F479D4}"/>
              </a:ext>
            </a:extLst>
          </p:cNvPr>
          <p:cNvSpPr>
            <a:spLocks noGrp="1"/>
          </p:cNvSpPr>
          <p:nvPr>
            <p:ph type="sldNum" sz="quarter" idx="4"/>
          </p:nvPr>
        </p:nvSpPr>
        <p:spPr>
          <a:xfrm>
            <a:off x="1348263"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7" name="Footer Placeholder 4">
            <a:extLst>
              <a:ext uri="{FF2B5EF4-FFF2-40B4-BE49-F238E27FC236}">
                <a16:creationId xmlns:a16="http://schemas.microsoft.com/office/drawing/2014/main" id="{D4E57714-B02A-482B-8D38-B8840C4AB355}"/>
              </a:ext>
            </a:extLst>
          </p:cNvPr>
          <p:cNvSpPr>
            <a:spLocks noGrp="1"/>
          </p:cNvSpPr>
          <p:nvPr>
            <p:ph type="ftr" sz="quarter" idx="3"/>
          </p:nvPr>
        </p:nvSpPr>
        <p:spPr>
          <a:xfrm>
            <a:off x="252413" y="4857154"/>
            <a:ext cx="1097280"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Property of Schneider Electric |</a:t>
            </a:r>
          </a:p>
        </p:txBody>
      </p:sp>
    </p:spTree>
    <p:extLst>
      <p:ext uri="{BB962C8B-B14F-4D97-AF65-F5344CB8AC3E}">
        <p14:creationId xmlns:p14="http://schemas.microsoft.com/office/powerpoint/2010/main" val="40670164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allout w Image Dark">
    <p:spTree>
      <p:nvGrpSpPr>
        <p:cNvPr id="1" name=""/>
        <p:cNvGrpSpPr/>
        <p:nvPr/>
      </p:nvGrpSpPr>
      <p:grpSpPr>
        <a:xfrm>
          <a:off x="0" y="0"/>
          <a:ext cx="0" cy="0"/>
          <a:chOff x="0" y="0"/>
          <a:chExt cx="0" cy="0"/>
        </a:xfrm>
      </p:grpSpPr>
      <p:sp>
        <p:nvSpPr>
          <p:cNvPr id="3" name="Picture Placeholder 5"/>
          <p:cNvSpPr>
            <a:spLocks noGrp="1"/>
          </p:cNvSpPr>
          <p:nvPr>
            <p:ph type="pic" sz="quarter" idx="10" hasCustomPrompt="1"/>
          </p:nvPr>
        </p:nvSpPr>
        <p:spPr>
          <a:xfrm>
            <a:off x="0" y="0"/>
            <a:ext cx="9144000" cy="5143500"/>
          </a:xfrm>
          <a:prstGeom prst="rect">
            <a:avLst/>
          </a:prstGeom>
          <a:solidFill>
            <a:srgbClr val="8E8F93">
              <a:alpha val="20000"/>
            </a:srgbClr>
          </a:solidFill>
        </p:spPr>
        <p:txBody>
          <a:bodyPr/>
          <a:lstStyle>
            <a:lvl1pPr marL="0" indent="0">
              <a:buNone/>
              <a:defRPr sz="1050">
                <a:solidFill>
                  <a:schemeClr val="accent2">
                    <a:lumMod val="60000"/>
                    <a:lumOff val="40000"/>
                  </a:schemeClr>
                </a:solidFill>
              </a:defRPr>
            </a:lvl1pPr>
          </a:lstStyle>
          <a:p>
            <a:r>
              <a:rPr lang="en-US" dirty="0"/>
              <a:t>Drag Your Image Here</a:t>
            </a:r>
          </a:p>
        </p:txBody>
      </p:sp>
      <p:sp>
        <p:nvSpPr>
          <p:cNvPr id="4" name="Title 1"/>
          <p:cNvSpPr>
            <a:spLocks noGrp="1"/>
          </p:cNvSpPr>
          <p:nvPr>
            <p:ph type="ctrTitle" hasCustomPrompt="1"/>
          </p:nvPr>
        </p:nvSpPr>
        <p:spPr>
          <a:xfrm>
            <a:off x="252413" y="1713559"/>
            <a:ext cx="8577821" cy="1231106"/>
          </a:xfrm>
          <a:prstGeom prst="rect">
            <a:avLst/>
          </a:prstGeom>
        </p:spPr>
        <p:txBody>
          <a:bodyPr lIns="0" tIns="0" rIns="0" bIns="0" anchor="t">
            <a:spAutoFit/>
          </a:bodyPr>
          <a:lstStyle>
            <a:lvl1pPr marL="0" indent="0" algn="ctr">
              <a:buFont typeface="Arial"/>
              <a:buNone/>
              <a:defRPr sz="4000">
                <a:solidFill>
                  <a:schemeClr val="bg1"/>
                </a:solidFill>
              </a:defRPr>
            </a:lvl1pPr>
          </a:lstStyle>
          <a:p>
            <a:r>
              <a:rPr lang="en-US" dirty="0"/>
              <a:t>CLICK TO EDIT QUOTE OR CALLOUT</a:t>
            </a:r>
          </a:p>
        </p:txBody>
      </p:sp>
      <p:sp>
        <p:nvSpPr>
          <p:cNvPr id="5" name="Subtitle 2"/>
          <p:cNvSpPr>
            <a:spLocks noGrp="1"/>
          </p:cNvSpPr>
          <p:nvPr>
            <p:ph type="subTitle" idx="1" hasCustomPrompt="1"/>
          </p:nvPr>
        </p:nvSpPr>
        <p:spPr>
          <a:xfrm>
            <a:off x="252414" y="2955454"/>
            <a:ext cx="8577820" cy="307777"/>
          </a:xfrm>
          <a:prstGeom prst="rect">
            <a:avLst/>
          </a:prstGeom>
        </p:spPr>
        <p:txBody>
          <a:bodyPr lIns="0" tIns="0" rIns="0" bIns="0">
            <a:spAutoFit/>
          </a:bodyPr>
          <a:lstStyle>
            <a:lvl1pPr marL="0" indent="0" algn="ctr">
              <a:buNone/>
              <a:defRPr sz="20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Optional Subtitle</a:t>
            </a:r>
          </a:p>
        </p:txBody>
      </p:sp>
      <p:pic>
        <p:nvPicPr>
          <p:cNvPr id="8" name="Picture 7" descr="schneider_LIO_Life-Green_RGB.png">
            <a:extLst>
              <a:ext uri="{FF2B5EF4-FFF2-40B4-BE49-F238E27FC236}">
                <a16:creationId xmlns:a16="http://schemas.microsoft.com/office/drawing/2014/main" id="{4D10E61E-00E4-496F-8D3B-7ECF79F998D1}"/>
              </a:ext>
            </a:extLst>
          </p:cNvPr>
          <p:cNvPicPr>
            <a:picLocks noChangeAspect="1"/>
          </p:cNvPicPr>
          <p:nvPr userDrawn="1"/>
        </p:nvPicPr>
        <p:blipFill>
          <a:blip r:embed="rId2" cstate="print"/>
          <a:stretch>
            <a:fillRect/>
          </a:stretch>
        </p:blipFill>
        <p:spPr>
          <a:xfrm>
            <a:off x="7067034" y="4494997"/>
            <a:ext cx="2041798" cy="562953"/>
          </a:xfrm>
          <a:prstGeom prst="rect">
            <a:avLst/>
          </a:prstGeom>
        </p:spPr>
      </p:pic>
      <p:sp>
        <p:nvSpPr>
          <p:cNvPr id="9" name="Slide Number Placeholder 5">
            <a:extLst>
              <a:ext uri="{FF2B5EF4-FFF2-40B4-BE49-F238E27FC236}">
                <a16:creationId xmlns:a16="http://schemas.microsoft.com/office/drawing/2014/main" id="{3E5EDE15-9B06-4DEE-907F-82A4FF524938}"/>
              </a:ext>
            </a:extLst>
          </p:cNvPr>
          <p:cNvSpPr>
            <a:spLocks noGrp="1"/>
          </p:cNvSpPr>
          <p:nvPr>
            <p:ph type="sldNum" sz="quarter" idx="4"/>
          </p:nvPr>
        </p:nvSpPr>
        <p:spPr>
          <a:xfrm>
            <a:off x="1348263" y="4857155"/>
            <a:ext cx="525690" cy="92333"/>
          </a:xfrm>
          <a:prstGeom prst="rect">
            <a:avLst/>
          </a:prstGeom>
        </p:spPr>
        <p:txBody>
          <a:bodyPr vert="horz" lIns="0" tIns="0" rIns="0" bIns="0" rtlCol="0" anchor="ctr">
            <a:spAutoFit/>
          </a:bodyPr>
          <a:lstStyle>
            <a:lvl1pPr algn="l">
              <a:defRPr sz="600">
                <a:solidFill>
                  <a:schemeClr val="bg1"/>
                </a:solidFill>
                <a:latin typeface="Arial"/>
                <a:cs typeface="Arial"/>
              </a:defRPr>
            </a:lvl1pPr>
          </a:lstStyle>
          <a:p>
            <a:r>
              <a:rPr lang="en-US"/>
              <a:t>Page </a:t>
            </a:r>
            <a:fld id="{5A9C12DC-491F-9444-86A2-13AC5C62A2FC}" type="slidenum">
              <a:rPr lang="en-US" smtClean="0"/>
              <a:pPr/>
              <a:t>‹#›</a:t>
            </a:fld>
            <a:endParaRPr lang="en-US" dirty="0"/>
          </a:p>
        </p:txBody>
      </p:sp>
      <p:sp>
        <p:nvSpPr>
          <p:cNvPr id="12" name="Footer Placeholder 4">
            <a:extLst>
              <a:ext uri="{FF2B5EF4-FFF2-40B4-BE49-F238E27FC236}">
                <a16:creationId xmlns:a16="http://schemas.microsoft.com/office/drawing/2014/main" id="{7F487F3D-8139-46A8-9A34-7AA71714D2E7}"/>
              </a:ext>
            </a:extLst>
          </p:cNvPr>
          <p:cNvSpPr>
            <a:spLocks noGrp="1"/>
          </p:cNvSpPr>
          <p:nvPr>
            <p:ph type="ftr" sz="quarter" idx="3"/>
          </p:nvPr>
        </p:nvSpPr>
        <p:spPr>
          <a:xfrm>
            <a:off x="252413" y="4857154"/>
            <a:ext cx="1097280" cy="92333"/>
          </a:xfrm>
          <a:prstGeom prst="rect">
            <a:avLst/>
          </a:prstGeom>
        </p:spPr>
        <p:txBody>
          <a:bodyPr vert="horz" wrap="square" lIns="0" tIns="0" rIns="0" bIns="0" rtlCol="0" anchor="ctr">
            <a:spAutoFit/>
          </a:bodyPr>
          <a:lstStyle>
            <a:lvl1pPr algn="l">
              <a:defRPr sz="600">
                <a:solidFill>
                  <a:schemeClr val="bg1"/>
                </a:solidFill>
                <a:latin typeface="Arial"/>
                <a:cs typeface="Arial"/>
              </a:defRPr>
            </a:lvl1pPr>
          </a:lstStyle>
          <a:p>
            <a:r>
              <a:rPr lang="en-US"/>
              <a:t>Property of Schneider Electric |</a:t>
            </a:r>
            <a:endParaRPr lang="en-US" dirty="0"/>
          </a:p>
        </p:txBody>
      </p:sp>
    </p:spTree>
    <p:extLst>
      <p:ext uri="{BB962C8B-B14F-4D97-AF65-F5344CB8AC3E}">
        <p14:creationId xmlns:p14="http://schemas.microsoft.com/office/powerpoint/2010/main" val="40346197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w/ Image 1">
    <p:spTree>
      <p:nvGrpSpPr>
        <p:cNvPr id="1" name=""/>
        <p:cNvGrpSpPr/>
        <p:nvPr/>
      </p:nvGrpSpPr>
      <p:grpSpPr>
        <a:xfrm>
          <a:off x="0" y="0"/>
          <a:ext cx="0" cy="0"/>
          <a:chOff x="0" y="0"/>
          <a:chExt cx="0" cy="0"/>
        </a:xfrm>
      </p:grpSpPr>
      <p:sp>
        <p:nvSpPr>
          <p:cNvPr id="11" name="Picture Placeholder 5"/>
          <p:cNvSpPr>
            <a:spLocks noGrp="1"/>
          </p:cNvSpPr>
          <p:nvPr>
            <p:ph type="pic" sz="quarter" idx="10" hasCustomPrompt="1"/>
          </p:nvPr>
        </p:nvSpPr>
        <p:spPr>
          <a:xfrm>
            <a:off x="0" y="0"/>
            <a:ext cx="9144000" cy="5143500"/>
          </a:xfrm>
          <a:prstGeom prst="rect">
            <a:avLst/>
          </a:prstGeom>
          <a:solidFill>
            <a:srgbClr val="8E8F93">
              <a:alpha val="20000"/>
            </a:srgbClr>
          </a:solidFill>
        </p:spPr>
        <p:txBody>
          <a:bodyPr/>
          <a:lstStyle>
            <a:lvl1pPr marL="0" indent="0">
              <a:buNone/>
              <a:defRPr sz="1050">
                <a:solidFill>
                  <a:schemeClr val="accent2">
                    <a:lumMod val="60000"/>
                    <a:lumOff val="40000"/>
                  </a:schemeClr>
                </a:solidFill>
              </a:defRPr>
            </a:lvl1pPr>
          </a:lstStyle>
          <a:p>
            <a:r>
              <a:rPr lang="en-US" dirty="0"/>
              <a:t>Drag Your Image Here</a:t>
            </a:r>
          </a:p>
        </p:txBody>
      </p:sp>
      <p:sp>
        <p:nvSpPr>
          <p:cNvPr id="5" name="Title 1"/>
          <p:cNvSpPr>
            <a:spLocks noGrp="1"/>
          </p:cNvSpPr>
          <p:nvPr>
            <p:ph type="title" hasCustomPrompt="1"/>
          </p:nvPr>
        </p:nvSpPr>
        <p:spPr>
          <a:xfrm>
            <a:off x="0" y="2041071"/>
            <a:ext cx="9144000" cy="867640"/>
          </a:xfrm>
          <a:prstGeom prst="rect">
            <a:avLst/>
          </a:prstGeom>
          <a:solidFill>
            <a:schemeClr val="tx2">
              <a:alpha val="80000"/>
            </a:schemeClr>
          </a:solidFill>
        </p:spPr>
        <p:txBody>
          <a:bodyPr lIns="252000" tIns="0" rIns="0" bIns="0" anchor="ctr" anchorCtr="0"/>
          <a:lstStyle>
            <a:lvl1pPr algn="l">
              <a:defRPr sz="2400" baseline="0">
                <a:solidFill>
                  <a:srgbClr val="FFFFFF"/>
                </a:solidFill>
              </a:defRPr>
            </a:lvl1pPr>
          </a:lstStyle>
          <a:p>
            <a:r>
              <a:rPr lang="en-US" dirty="0"/>
              <a:t>Click To Edit Section Title</a:t>
            </a:r>
          </a:p>
        </p:txBody>
      </p:sp>
      <p:sp>
        <p:nvSpPr>
          <p:cNvPr id="6" name="Text Placeholder 9"/>
          <p:cNvSpPr>
            <a:spLocks noGrp="1"/>
          </p:cNvSpPr>
          <p:nvPr>
            <p:ph type="body" sz="quarter" idx="11" hasCustomPrompt="1"/>
          </p:nvPr>
        </p:nvSpPr>
        <p:spPr>
          <a:xfrm>
            <a:off x="0" y="2900386"/>
            <a:ext cx="9144000" cy="373063"/>
          </a:xfrm>
          <a:prstGeom prst="rect">
            <a:avLst/>
          </a:prstGeom>
          <a:solidFill>
            <a:schemeClr val="tx2"/>
          </a:solidFill>
        </p:spPr>
        <p:txBody>
          <a:bodyPr lIns="252000" tIns="0" rIns="0" bIns="0" anchor="ctr" anchorCtr="0"/>
          <a:lstStyle>
            <a:lvl1pPr marL="0" indent="0">
              <a:buNone/>
              <a:defRPr sz="1200" baseline="0">
                <a:solidFill>
                  <a:schemeClr val="bg1"/>
                </a:solidFill>
              </a:defRPr>
            </a:lvl1pPr>
          </a:lstStyle>
          <a:p>
            <a:pPr lvl="0"/>
            <a:r>
              <a:rPr lang="en-US" dirty="0"/>
              <a:t>Click To Edit Optional Subtitle</a:t>
            </a:r>
          </a:p>
        </p:txBody>
      </p:sp>
      <p:pic>
        <p:nvPicPr>
          <p:cNvPr id="8" name="Picture 7" descr="schneider_LIO_Life-Green_RGB.png">
            <a:extLst>
              <a:ext uri="{FF2B5EF4-FFF2-40B4-BE49-F238E27FC236}">
                <a16:creationId xmlns:a16="http://schemas.microsoft.com/office/drawing/2014/main" id="{7C50B95C-65DF-46F9-87D0-E3BB8A236BCB}"/>
              </a:ext>
            </a:extLst>
          </p:cNvPr>
          <p:cNvPicPr>
            <a:picLocks noChangeAspect="1"/>
          </p:cNvPicPr>
          <p:nvPr userDrawn="1"/>
        </p:nvPicPr>
        <p:blipFill>
          <a:blip r:embed="rId2" cstate="print"/>
          <a:stretch>
            <a:fillRect/>
          </a:stretch>
        </p:blipFill>
        <p:spPr>
          <a:xfrm>
            <a:off x="7067034" y="4494997"/>
            <a:ext cx="2041798" cy="562953"/>
          </a:xfrm>
          <a:prstGeom prst="rect">
            <a:avLst/>
          </a:prstGeom>
        </p:spPr>
      </p:pic>
      <p:sp>
        <p:nvSpPr>
          <p:cNvPr id="9" name="Slide Number Placeholder 5">
            <a:extLst>
              <a:ext uri="{FF2B5EF4-FFF2-40B4-BE49-F238E27FC236}">
                <a16:creationId xmlns:a16="http://schemas.microsoft.com/office/drawing/2014/main" id="{DA7D568A-0884-417B-B04B-60B0D7DF8128}"/>
              </a:ext>
            </a:extLst>
          </p:cNvPr>
          <p:cNvSpPr>
            <a:spLocks noGrp="1"/>
          </p:cNvSpPr>
          <p:nvPr>
            <p:ph type="sldNum" sz="quarter" idx="4"/>
          </p:nvPr>
        </p:nvSpPr>
        <p:spPr>
          <a:xfrm>
            <a:off x="1348263" y="4857155"/>
            <a:ext cx="525690" cy="92333"/>
          </a:xfrm>
          <a:prstGeom prst="rect">
            <a:avLst/>
          </a:prstGeom>
        </p:spPr>
        <p:txBody>
          <a:bodyPr vert="horz" lIns="0" tIns="0" rIns="0" bIns="0" rtlCol="0" anchor="ctr">
            <a:spAutoFit/>
          </a:bodyPr>
          <a:lstStyle>
            <a:lvl1pPr algn="l">
              <a:defRPr sz="600">
                <a:solidFill>
                  <a:schemeClr val="bg1"/>
                </a:solidFill>
                <a:latin typeface="Arial"/>
                <a:cs typeface="Arial"/>
              </a:defRPr>
            </a:lvl1pPr>
          </a:lstStyle>
          <a:p>
            <a:r>
              <a:rPr lang="en-US"/>
              <a:t>Page </a:t>
            </a:r>
            <a:fld id="{5A9C12DC-491F-9444-86A2-13AC5C62A2FC}" type="slidenum">
              <a:rPr lang="en-US" smtClean="0"/>
              <a:pPr/>
              <a:t>‹#›</a:t>
            </a:fld>
            <a:endParaRPr lang="en-US" dirty="0"/>
          </a:p>
        </p:txBody>
      </p:sp>
      <p:sp>
        <p:nvSpPr>
          <p:cNvPr id="13" name="Footer Placeholder 4">
            <a:extLst>
              <a:ext uri="{FF2B5EF4-FFF2-40B4-BE49-F238E27FC236}">
                <a16:creationId xmlns:a16="http://schemas.microsoft.com/office/drawing/2014/main" id="{1FC33EB9-108D-48BD-9C2A-92A1765314D3}"/>
              </a:ext>
            </a:extLst>
          </p:cNvPr>
          <p:cNvSpPr>
            <a:spLocks noGrp="1"/>
          </p:cNvSpPr>
          <p:nvPr>
            <p:ph type="ftr" sz="quarter" idx="3"/>
          </p:nvPr>
        </p:nvSpPr>
        <p:spPr>
          <a:xfrm>
            <a:off x="252413" y="4857154"/>
            <a:ext cx="1097280" cy="92333"/>
          </a:xfrm>
          <a:prstGeom prst="rect">
            <a:avLst/>
          </a:prstGeom>
        </p:spPr>
        <p:txBody>
          <a:bodyPr vert="horz" wrap="square" lIns="0" tIns="0" rIns="0" bIns="0" rtlCol="0" anchor="ctr">
            <a:spAutoFit/>
          </a:bodyPr>
          <a:lstStyle>
            <a:lvl1pPr algn="l">
              <a:defRPr sz="600">
                <a:solidFill>
                  <a:schemeClr val="bg1"/>
                </a:solidFill>
                <a:latin typeface="Arial"/>
                <a:cs typeface="Arial"/>
              </a:defRPr>
            </a:lvl1pPr>
          </a:lstStyle>
          <a:p>
            <a:r>
              <a:rPr lang="en-US"/>
              <a:t>Property of Schneider Electric |</a:t>
            </a:r>
            <a:endParaRPr lang="en-US" dirty="0"/>
          </a:p>
        </p:txBody>
      </p:sp>
    </p:spTree>
    <p:extLst>
      <p:ext uri="{BB962C8B-B14F-4D97-AF65-F5344CB8AC3E}">
        <p14:creationId xmlns:p14="http://schemas.microsoft.com/office/powerpoint/2010/main" val="695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w/ Image 2">
    <p:spTree>
      <p:nvGrpSpPr>
        <p:cNvPr id="1" name=""/>
        <p:cNvGrpSpPr/>
        <p:nvPr/>
      </p:nvGrpSpPr>
      <p:grpSpPr>
        <a:xfrm>
          <a:off x="0" y="0"/>
          <a:ext cx="0" cy="0"/>
          <a:chOff x="0" y="0"/>
          <a:chExt cx="0" cy="0"/>
        </a:xfrm>
      </p:grpSpPr>
      <p:sp>
        <p:nvSpPr>
          <p:cNvPr id="14" name="Picture Placeholder 5"/>
          <p:cNvSpPr>
            <a:spLocks noGrp="1"/>
          </p:cNvSpPr>
          <p:nvPr>
            <p:ph type="pic" sz="quarter" idx="10" hasCustomPrompt="1"/>
          </p:nvPr>
        </p:nvSpPr>
        <p:spPr>
          <a:xfrm>
            <a:off x="0" y="0"/>
            <a:ext cx="9144000" cy="1981308"/>
          </a:xfrm>
          <a:prstGeom prst="rect">
            <a:avLst/>
          </a:prstGeom>
          <a:solidFill>
            <a:srgbClr val="8E8F93">
              <a:alpha val="20000"/>
            </a:srgbClr>
          </a:solidFill>
        </p:spPr>
        <p:txBody>
          <a:bodyPr/>
          <a:lstStyle>
            <a:lvl1pPr marL="0" indent="0">
              <a:buNone/>
              <a:defRPr sz="1050">
                <a:solidFill>
                  <a:schemeClr val="accent2">
                    <a:lumMod val="60000"/>
                    <a:lumOff val="40000"/>
                  </a:schemeClr>
                </a:solidFill>
              </a:defRPr>
            </a:lvl1pPr>
          </a:lstStyle>
          <a:p>
            <a:r>
              <a:rPr lang="en-US" dirty="0"/>
              <a:t>Drag Your Image Here</a:t>
            </a:r>
          </a:p>
        </p:txBody>
      </p:sp>
      <p:sp>
        <p:nvSpPr>
          <p:cNvPr id="3" name="Title 1"/>
          <p:cNvSpPr>
            <a:spLocks noGrp="1"/>
          </p:cNvSpPr>
          <p:nvPr>
            <p:ph type="title" hasCustomPrompt="1"/>
          </p:nvPr>
        </p:nvSpPr>
        <p:spPr>
          <a:xfrm>
            <a:off x="0" y="1981308"/>
            <a:ext cx="9144000" cy="3162191"/>
          </a:xfrm>
          <a:prstGeom prst="rect">
            <a:avLst/>
          </a:prstGeom>
          <a:solidFill>
            <a:schemeClr val="tx2"/>
          </a:solidFill>
        </p:spPr>
        <p:txBody>
          <a:bodyPr lIns="252000" tIns="252000" rIns="252000" bIns="252000" anchor="t" anchorCtr="0"/>
          <a:lstStyle>
            <a:lvl1pPr algn="l">
              <a:defRPr sz="2400" baseline="0">
                <a:solidFill>
                  <a:srgbClr val="FFFFFF"/>
                </a:solidFill>
              </a:defRPr>
            </a:lvl1pPr>
          </a:lstStyle>
          <a:p>
            <a:r>
              <a:rPr lang="en-US" dirty="0"/>
              <a:t>Click To Edit Section Title</a:t>
            </a:r>
          </a:p>
        </p:txBody>
      </p:sp>
      <p:sp>
        <p:nvSpPr>
          <p:cNvPr id="4" name="Text Placeholder 9"/>
          <p:cNvSpPr>
            <a:spLocks noGrp="1"/>
          </p:cNvSpPr>
          <p:nvPr>
            <p:ph type="body" sz="quarter" idx="11" hasCustomPrompt="1"/>
          </p:nvPr>
        </p:nvSpPr>
        <p:spPr>
          <a:xfrm>
            <a:off x="0" y="1608245"/>
            <a:ext cx="9144000" cy="373063"/>
          </a:xfrm>
          <a:prstGeom prst="rect">
            <a:avLst/>
          </a:prstGeom>
          <a:solidFill>
            <a:schemeClr val="tx2">
              <a:alpha val="80000"/>
            </a:schemeClr>
          </a:solidFill>
        </p:spPr>
        <p:txBody>
          <a:bodyPr lIns="252000" tIns="0" rIns="252000" bIns="0" anchor="ctr" anchorCtr="0"/>
          <a:lstStyle>
            <a:lvl1pPr marL="0" indent="0">
              <a:buNone/>
              <a:defRPr sz="1200" baseline="0">
                <a:solidFill>
                  <a:schemeClr val="bg1"/>
                </a:solidFill>
              </a:defRPr>
            </a:lvl1pPr>
          </a:lstStyle>
          <a:p>
            <a:pPr lvl="0"/>
            <a:r>
              <a:rPr lang="en-US" dirty="0"/>
              <a:t>Click To Edit Optional Subtitle</a:t>
            </a:r>
          </a:p>
        </p:txBody>
      </p:sp>
      <p:pic>
        <p:nvPicPr>
          <p:cNvPr id="9" name="Picture 8" descr="schneider_LIO_White_RGB.png">
            <a:extLst>
              <a:ext uri="{FF2B5EF4-FFF2-40B4-BE49-F238E27FC236}">
                <a16:creationId xmlns:a16="http://schemas.microsoft.com/office/drawing/2014/main" id="{9DAD643A-EF1C-40BF-B551-212A03FEF48F}"/>
              </a:ext>
            </a:extLst>
          </p:cNvPr>
          <p:cNvPicPr>
            <a:picLocks noChangeAspect="1"/>
          </p:cNvPicPr>
          <p:nvPr userDrawn="1"/>
        </p:nvPicPr>
        <p:blipFill>
          <a:blip r:embed="rId2" cstate="print"/>
          <a:stretch>
            <a:fillRect/>
          </a:stretch>
        </p:blipFill>
        <p:spPr>
          <a:xfrm>
            <a:off x="7075053" y="4508525"/>
            <a:ext cx="2018707" cy="556586"/>
          </a:xfrm>
          <a:prstGeom prst="rect">
            <a:avLst/>
          </a:prstGeom>
        </p:spPr>
      </p:pic>
      <p:sp>
        <p:nvSpPr>
          <p:cNvPr id="8" name="Slide Number Placeholder 5">
            <a:extLst>
              <a:ext uri="{FF2B5EF4-FFF2-40B4-BE49-F238E27FC236}">
                <a16:creationId xmlns:a16="http://schemas.microsoft.com/office/drawing/2014/main" id="{F9B3D081-2DE2-488A-8C15-51B33AE051EC}"/>
              </a:ext>
            </a:extLst>
          </p:cNvPr>
          <p:cNvSpPr>
            <a:spLocks noGrp="1"/>
          </p:cNvSpPr>
          <p:nvPr>
            <p:ph type="sldNum" sz="quarter" idx="4"/>
          </p:nvPr>
        </p:nvSpPr>
        <p:spPr>
          <a:xfrm>
            <a:off x="1348263" y="4857155"/>
            <a:ext cx="525690" cy="92333"/>
          </a:xfrm>
          <a:prstGeom prst="rect">
            <a:avLst/>
          </a:prstGeom>
        </p:spPr>
        <p:txBody>
          <a:bodyPr vert="horz" lIns="0" tIns="0" rIns="0" bIns="0" rtlCol="0" anchor="ctr">
            <a:spAutoFit/>
          </a:bodyPr>
          <a:lstStyle>
            <a:lvl1pPr algn="l">
              <a:defRPr sz="600">
                <a:solidFill>
                  <a:schemeClr val="bg1"/>
                </a:solidFill>
                <a:latin typeface="Arial"/>
                <a:cs typeface="Arial"/>
              </a:defRPr>
            </a:lvl1pPr>
          </a:lstStyle>
          <a:p>
            <a:r>
              <a:rPr lang="en-US"/>
              <a:t>Page </a:t>
            </a:r>
            <a:fld id="{5A9C12DC-491F-9444-86A2-13AC5C62A2FC}" type="slidenum">
              <a:rPr lang="en-US" smtClean="0"/>
              <a:pPr/>
              <a:t>‹#›</a:t>
            </a:fld>
            <a:endParaRPr lang="en-US" dirty="0"/>
          </a:p>
        </p:txBody>
      </p:sp>
      <p:sp>
        <p:nvSpPr>
          <p:cNvPr id="10" name="Footer Placeholder 4">
            <a:extLst>
              <a:ext uri="{FF2B5EF4-FFF2-40B4-BE49-F238E27FC236}">
                <a16:creationId xmlns:a16="http://schemas.microsoft.com/office/drawing/2014/main" id="{A3BB3749-4B70-4339-8D76-2C3F2785F471}"/>
              </a:ext>
            </a:extLst>
          </p:cNvPr>
          <p:cNvSpPr>
            <a:spLocks noGrp="1"/>
          </p:cNvSpPr>
          <p:nvPr>
            <p:ph type="ftr" sz="quarter" idx="3"/>
          </p:nvPr>
        </p:nvSpPr>
        <p:spPr>
          <a:xfrm>
            <a:off x="252413" y="4857154"/>
            <a:ext cx="1097280" cy="92333"/>
          </a:xfrm>
          <a:prstGeom prst="rect">
            <a:avLst/>
          </a:prstGeom>
        </p:spPr>
        <p:txBody>
          <a:bodyPr vert="horz" wrap="square" lIns="0" tIns="0" rIns="0" bIns="0" rtlCol="0" anchor="ctr">
            <a:spAutoFit/>
          </a:bodyPr>
          <a:lstStyle>
            <a:lvl1pPr algn="l">
              <a:defRPr sz="600">
                <a:solidFill>
                  <a:schemeClr val="bg1"/>
                </a:solidFill>
                <a:latin typeface="Arial"/>
                <a:cs typeface="Arial"/>
              </a:defRPr>
            </a:lvl1pPr>
          </a:lstStyle>
          <a:p>
            <a:r>
              <a:rPr lang="en-US"/>
              <a:t>Property of Schneider Electric |</a:t>
            </a:r>
            <a:endParaRPr lang="en-US" dirty="0"/>
          </a:p>
        </p:txBody>
      </p:sp>
    </p:spTree>
    <p:extLst>
      <p:ext uri="{BB962C8B-B14F-4D97-AF65-F5344CB8AC3E}">
        <p14:creationId xmlns:p14="http://schemas.microsoft.com/office/powerpoint/2010/main" val="2945837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w/ Image 3">
    <p:spTree>
      <p:nvGrpSpPr>
        <p:cNvPr id="1" name=""/>
        <p:cNvGrpSpPr/>
        <p:nvPr/>
      </p:nvGrpSpPr>
      <p:grpSpPr>
        <a:xfrm>
          <a:off x="0" y="0"/>
          <a:ext cx="0" cy="0"/>
          <a:chOff x="0" y="0"/>
          <a:chExt cx="0" cy="0"/>
        </a:xfrm>
      </p:grpSpPr>
      <p:sp>
        <p:nvSpPr>
          <p:cNvPr id="14" name="Content Placeholder 12"/>
          <p:cNvSpPr>
            <a:spLocks noGrp="1"/>
          </p:cNvSpPr>
          <p:nvPr>
            <p:ph sz="quarter" idx="12" hasCustomPrompt="1"/>
          </p:nvPr>
        </p:nvSpPr>
        <p:spPr>
          <a:xfrm>
            <a:off x="4613273" y="-2"/>
            <a:ext cx="4530727" cy="5143499"/>
          </a:xfrm>
          <a:prstGeom prst="rect">
            <a:avLst/>
          </a:prstGeom>
          <a:solidFill>
            <a:schemeClr val="accent2">
              <a:alpha val="20000"/>
            </a:schemeClr>
          </a:solidFill>
        </p:spPr>
        <p:txBody>
          <a:bodyPr vert="horz" lIns="252000" tIns="252000" rIns="252000" bIns="252000"/>
          <a:lstStyle>
            <a:lvl1pPr marL="0" indent="0">
              <a:buNone/>
              <a:defRPr sz="1050">
                <a:solidFill>
                  <a:schemeClr val="accent2">
                    <a:lumMod val="60000"/>
                    <a:lumOff val="40000"/>
                  </a:schemeClr>
                </a:solidFill>
              </a:defRPr>
            </a:lvl1pPr>
            <a:lvl2pPr marL="442913" indent="-265113">
              <a:buFont typeface="Arial"/>
              <a:buChar char="•"/>
              <a:defRPr sz="1800">
                <a:solidFill>
                  <a:schemeClr val="accent1"/>
                </a:solidFill>
              </a:defRPr>
            </a:lvl2pPr>
            <a:lvl3pPr marL="708025" indent="-228600">
              <a:buFont typeface="Lucida Grande"/>
              <a:buChar char="–"/>
              <a:defRPr sz="1600">
                <a:solidFill>
                  <a:schemeClr val="accent1"/>
                </a:solidFill>
              </a:defRPr>
            </a:lvl3pPr>
            <a:lvl4pPr marL="976313" indent="-228600">
              <a:buFont typeface="Lucida Grande"/>
              <a:buChar char="–"/>
              <a:defRPr sz="1400">
                <a:solidFill>
                  <a:schemeClr val="accent1"/>
                </a:solidFill>
              </a:defRPr>
            </a:lvl4pPr>
            <a:lvl5pPr marL="1258888" indent="-231775" defTabSz="314325">
              <a:buFont typeface="Lucida Grande"/>
              <a:buChar char="–"/>
              <a:defRPr sz="1400">
                <a:solidFill>
                  <a:schemeClr val="accent1"/>
                </a:solidFill>
              </a:defRPr>
            </a:lvl5pPr>
          </a:lstStyle>
          <a:p>
            <a:pPr lvl="0"/>
            <a:r>
              <a:rPr lang="en-US" dirty="0"/>
              <a:t>Insert Your Content Here</a:t>
            </a:r>
          </a:p>
        </p:txBody>
      </p:sp>
      <p:sp>
        <p:nvSpPr>
          <p:cNvPr id="15" name="Rectangle 14"/>
          <p:cNvSpPr/>
          <p:nvPr userDrawn="1"/>
        </p:nvSpPr>
        <p:spPr>
          <a:xfrm rot="5400000">
            <a:off x="-286951" y="243272"/>
            <a:ext cx="5143500" cy="465695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Content Placeholder 12"/>
          <p:cNvSpPr>
            <a:spLocks noGrp="1"/>
          </p:cNvSpPr>
          <p:nvPr>
            <p:ph sz="quarter" idx="11"/>
          </p:nvPr>
        </p:nvSpPr>
        <p:spPr>
          <a:xfrm>
            <a:off x="-43677" y="-2"/>
            <a:ext cx="5030014" cy="5143502"/>
          </a:xfrm>
          <a:prstGeom prst="rect">
            <a:avLst/>
          </a:prstGeom>
          <a:solidFill>
            <a:schemeClr val="tx2">
              <a:alpha val="80000"/>
            </a:schemeClr>
          </a:solidFill>
        </p:spPr>
        <p:txBody>
          <a:bodyPr vert="horz" lIns="252000" tIns="252000" rIns="252000" bIns="252000"/>
          <a:lstStyle>
            <a:lvl1pPr marL="0" indent="0">
              <a:buNone/>
              <a:defRPr sz="2400">
                <a:solidFill>
                  <a:schemeClr val="bg1"/>
                </a:solidFill>
              </a:defRPr>
            </a:lvl1pPr>
            <a:lvl2pPr marL="442913" indent="-265113">
              <a:buFont typeface="Arial"/>
              <a:buChar char="•"/>
              <a:defRPr sz="2000">
                <a:solidFill>
                  <a:schemeClr val="bg1"/>
                </a:solidFill>
              </a:defRPr>
            </a:lvl2pPr>
            <a:lvl3pPr marL="708025" indent="-228600">
              <a:buFont typeface="Lucida Grande"/>
              <a:buChar char="–"/>
              <a:defRPr sz="1800">
                <a:solidFill>
                  <a:schemeClr val="bg1"/>
                </a:solidFill>
              </a:defRPr>
            </a:lvl3pPr>
            <a:lvl4pPr marL="976313" indent="-228600">
              <a:buFont typeface="Lucida Grande"/>
              <a:buChar char="–"/>
              <a:defRPr sz="1600">
                <a:solidFill>
                  <a:schemeClr val="bg1"/>
                </a:solidFill>
              </a:defRPr>
            </a:lvl4pPr>
            <a:lvl5pPr marL="1258888" indent="-231775" defTabSz="314325">
              <a:buFont typeface="Lucida Grande"/>
              <a:buChar cha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schneider_LIO_Life-Green_RGB.png">
            <a:extLst>
              <a:ext uri="{FF2B5EF4-FFF2-40B4-BE49-F238E27FC236}">
                <a16:creationId xmlns:a16="http://schemas.microsoft.com/office/drawing/2014/main" id="{8BE267FA-78A9-4558-AD9B-0E698A9A075D}"/>
              </a:ext>
            </a:extLst>
          </p:cNvPr>
          <p:cNvPicPr>
            <a:picLocks noChangeAspect="1"/>
          </p:cNvPicPr>
          <p:nvPr userDrawn="1"/>
        </p:nvPicPr>
        <p:blipFill>
          <a:blip r:embed="rId2" cstate="print"/>
          <a:stretch>
            <a:fillRect/>
          </a:stretch>
        </p:blipFill>
        <p:spPr>
          <a:xfrm>
            <a:off x="7067034" y="4494997"/>
            <a:ext cx="2041798" cy="562953"/>
          </a:xfrm>
          <a:prstGeom prst="rect">
            <a:avLst/>
          </a:prstGeom>
        </p:spPr>
      </p:pic>
      <p:sp>
        <p:nvSpPr>
          <p:cNvPr id="10" name="Slide Number Placeholder 5">
            <a:extLst>
              <a:ext uri="{FF2B5EF4-FFF2-40B4-BE49-F238E27FC236}">
                <a16:creationId xmlns:a16="http://schemas.microsoft.com/office/drawing/2014/main" id="{65DE55AF-9412-4F16-BE67-030BAE2BB478}"/>
              </a:ext>
            </a:extLst>
          </p:cNvPr>
          <p:cNvSpPr>
            <a:spLocks noGrp="1"/>
          </p:cNvSpPr>
          <p:nvPr>
            <p:ph type="sldNum" sz="quarter" idx="4"/>
          </p:nvPr>
        </p:nvSpPr>
        <p:spPr>
          <a:xfrm>
            <a:off x="1348263" y="4857155"/>
            <a:ext cx="525690" cy="92333"/>
          </a:xfrm>
          <a:prstGeom prst="rect">
            <a:avLst/>
          </a:prstGeom>
        </p:spPr>
        <p:txBody>
          <a:bodyPr vert="horz" lIns="0" tIns="0" rIns="0" bIns="0" rtlCol="0" anchor="ctr">
            <a:spAutoFit/>
          </a:bodyPr>
          <a:lstStyle>
            <a:lvl1pPr algn="l">
              <a:defRPr sz="600">
                <a:solidFill>
                  <a:schemeClr val="bg1"/>
                </a:solidFill>
                <a:latin typeface="Arial"/>
                <a:cs typeface="Arial"/>
              </a:defRPr>
            </a:lvl1pPr>
          </a:lstStyle>
          <a:p>
            <a:r>
              <a:rPr lang="en-US"/>
              <a:t>Page </a:t>
            </a:r>
            <a:fld id="{5A9C12DC-491F-9444-86A2-13AC5C62A2FC}" type="slidenum">
              <a:rPr lang="en-US" smtClean="0"/>
              <a:pPr/>
              <a:t>‹#›</a:t>
            </a:fld>
            <a:endParaRPr lang="en-US" dirty="0"/>
          </a:p>
        </p:txBody>
      </p:sp>
      <p:sp>
        <p:nvSpPr>
          <p:cNvPr id="11" name="Footer Placeholder 4">
            <a:extLst>
              <a:ext uri="{FF2B5EF4-FFF2-40B4-BE49-F238E27FC236}">
                <a16:creationId xmlns:a16="http://schemas.microsoft.com/office/drawing/2014/main" id="{DAEBBB73-7240-4F64-9136-05DE788510AA}"/>
              </a:ext>
            </a:extLst>
          </p:cNvPr>
          <p:cNvSpPr>
            <a:spLocks noGrp="1"/>
          </p:cNvSpPr>
          <p:nvPr>
            <p:ph type="ftr" sz="quarter" idx="3"/>
          </p:nvPr>
        </p:nvSpPr>
        <p:spPr>
          <a:xfrm>
            <a:off x="252413" y="4857154"/>
            <a:ext cx="1097280" cy="92333"/>
          </a:xfrm>
          <a:prstGeom prst="rect">
            <a:avLst/>
          </a:prstGeom>
        </p:spPr>
        <p:txBody>
          <a:bodyPr vert="horz" wrap="square" lIns="0" tIns="0" rIns="0" bIns="0" rtlCol="0" anchor="ctr">
            <a:spAutoFit/>
          </a:bodyPr>
          <a:lstStyle>
            <a:lvl1pPr algn="l">
              <a:defRPr sz="600">
                <a:solidFill>
                  <a:schemeClr val="bg1"/>
                </a:solidFill>
                <a:latin typeface="Arial"/>
                <a:cs typeface="Arial"/>
              </a:defRPr>
            </a:lvl1pPr>
          </a:lstStyle>
          <a:p>
            <a:r>
              <a:rPr lang="en-US"/>
              <a:t>Property of Schneider Electric |</a:t>
            </a:r>
            <a:endParaRPr lang="en-US" dirty="0"/>
          </a:p>
        </p:txBody>
      </p:sp>
    </p:spTree>
    <p:extLst>
      <p:ext uri="{BB962C8B-B14F-4D97-AF65-F5344CB8AC3E}">
        <p14:creationId xmlns:p14="http://schemas.microsoft.com/office/powerpoint/2010/main" val="1989434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5" name="Rectangle 14"/>
          <p:cNvSpPr/>
          <p:nvPr userDrawn="1"/>
        </p:nvSpPr>
        <p:spPr>
          <a:xfrm rot="5400000">
            <a:off x="-310762" y="267086"/>
            <a:ext cx="5143498" cy="460932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Content Placeholder 12"/>
          <p:cNvSpPr>
            <a:spLocks noGrp="1"/>
          </p:cNvSpPr>
          <p:nvPr>
            <p:ph sz="quarter" idx="11" hasCustomPrompt="1"/>
          </p:nvPr>
        </p:nvSpPr>
        <p:spPr>
          <a:xfrm>
            <a:off x="-31899" y="-2"/>
            <a:ext cx="4881491" cy="5143502"/>
          </a:xfrm>
          <a:prstGeom prst="rect">
            <a:avLst/>
          </a:prstGeom>
          <a:solidFill>
            <a:schemeClr val="tx2">
              <a:alpha val="80000"/>
            </a:schemeClr>
          </a:solidFill>
        </p:spPr>
        <p:txBody>
          <a:bodyPr vert="horz" lIns="252000" tIns="252000" rIns="252000" bIns="252000"/>
          <a:lstStyle>
            <a:lvl1pPr marL="0" indent="0">
              <a:buNone/>
              <a:defRPr sz="2400" baseline="0">
                <a:solidFill>
                  <a:schemeClr val="bg1"/>
                </a:solidFill>
              </a:defRPr>
            </a:lvl1pPr>
            <a:lvl2pPr marL="442913" indent="-265113">
              <a:buFont typeface="Arial"/>
              <a:buChar char="•"/>
              <a:defRPr sz="2000">
                <a:solidFill>
                  <a:schemeClr val="bg1"/>
                </a:solidFill>
              </a:defRPr>
            </a:lvl2pPr>
            <a:lvl3pPr marL="708025" indent="-228600">
              <a:buFont typeface="Lucida Grande"/>
              <a:buChar char="–"/>
              <a:defRPr sz="1800">
                <a:solidFill>
                  <a:schemeClr val="bg1"/>
                </a:solidFill>
              </a:defRPr>
            </a:lvl3pPr>
            <a:lvl4pPr marL="976313" indent="-228600">
              <a:buFont typeface="Lucida Grande"/>
              <a:buChar char="–"/>
              <a:defRPr sz="1600">
                <a:solidFill>
                  <a:schemeClr val="bg1"/>
                </a:solidFill>
              </a:defRPr>
            </a:lvl4pPr>
            <a:lvl5pPr marL="1258888" indent="-231775" defTabSz="314325">
              <a:buFont typeface="Lucida Grande"/>
              <a:buChar char="–"/>
              <a:defRPr sz="1600">
                <a:solidFill>
                  <a:schemeClr val="bg1"/>
                </a:solidFill>
              </a:defRPr>
            </a:lvl5pPr>
          </a:lstStyle>
          <a:p>
            <a:pPr lvl="0"/>
            <a:r>
              <a:rPr lang="en-US" dirty="0"/>
              <a:t>Agenda (edit text)</a:t>
            </a:r>
          </a:p>
        </p:txBody>
      </p:sp>
      <p:pic>
        <p:nvPicPr>
          <p:cNvPr id="9" name="Picture 8" descr="schneider_LIO_Life-Green_RGB.png"/>
          <p:cNvPicPr>
            <a:picLocks noChangeAspect="1"/>
          </p:cNvPicPr>
          <p:nvPr userDrawn="1"/>
        </p:nvPicPr>
        <p:blipFill>
          <a:blip r:embed="rId2" cstate="print"/>
          <a:stretch>
            <a:fillRect/>
          </a:stretch>
        </p:blipFill>
        <p:spPr>
          <a:xfrm>
            <a:off x="7067034" y="4494996"/>
            <a:ext cx="2041798" cy="562953"/>
          </a:xfrm>
          <a:prstGeom prst="rect">
            <a:avLst/>
          </a:prstGeom>
        </p:spPr>
      </p:pic>
      <p:sp>
        <p:nvSpPr>
          <p:cNvPr id="10" name="Rechteck 7"/>
          <p:cNvSpPr/>
          <p:nvPr userDrawn="1"/>
        </p:nvSpPr>
        <p:spPr>
          <a:xfrm>
            <a:off x="5032059" y="274283"/>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dirty="0">
              <a:solidFill>
                <a:schemeClr val="accent1"/>
              </a:solidFill>
              <a:latin typeface="+mn-lt"/>
              <a:ea typeface="Arial Unicode MS" pitchFamily="34" charset="-128"/>
              <a:cs typeface="Arial" pitchFamily="34" charset="0"/>
            </a:endParaRPr>
          </a:p>
        </p:txBody>
      </p:sp>
      <p:sp>
        <p:nvSpPr>
          <p:cNvPr id="11" name="Rechteck 8"/>
          <p:cNvSpPr/>
          <p:nvPr userDrawn="1"/>
        </p:nvSpPr>
        <p:spPr>
          <a:xfrm>
            <a:off x="5616268" y="274288"/>
            <a:ext cx="32004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endParaRPr lang="en-US" sz="1300" b="1" dirty="0">
              <a:solidFill>
                <a:schemeClr val="accent1"/>
              </a:solidFill>
              <a:latin typeface="+mn-lt"/>
              <a:cs typeface="Arial" pitchFamily="34" charset="0"/>
            </a:endParaRPr>
          </a:p>
        </p:txBody>
      </p:sp>
      <p:sp>
        <p:nvSpPr>
          <p:cNvPr id="12" name="Rechteck 10"/>
          <p:cNvSpPr/>
          <p:nvPr userDrawn="1"/>
        </p:nvSpPr>
        <p:spPr>
          <a:xfrm>
            <a:off x="5028791" y="78584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dirty="0">
              <a:solidFill>
                <a:srgbClr val="626469"/>
              </a:solidFill>
              <a:latin typeface="+mn-lt"/>
              <a:ea typeface="Arial Unicode MS" pitchFamily="34" charset="-128"/>
              <a:cs typeface="Arial" pitchFamily="34" charset="0"/>
            </a:endParaRPr>
          </a:p>
        </p:txBody>
      </p:sp>
      <p:sp>
        <p:nvSpPr>
          <p:cNvPr id="13" name="Rechteck 11"/>
          <p:cNvSpPr/>
          <p:nvPr userDrawn="1"/>
        </p:nvSpPr>
        <p:spPr>
          <a:xfrm>
            <a:off x="5624172" y="78683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a:tabLst>
                <a:tab pos="358510" algn="l"/>
              </a:tabLst>
            </a:pPr>
            <a:endParaRPr lang="en-US" sz="1300" b="1" dirty="0">
              <a:solidFill>
                <a:schemeClr val="accent1"/>
              </a:solidFill>
              <a:latin typeface="+mn-lt"/>
              <a:cs typeface="Arial" pitchFamily="34" charset="0"/>
            </a:endParaRPr>
          </a:p>
        </p:txBody>
      </p:sp>
      <p:sp>
        <p:nvSpPr>
          <p:cNvPr id="31" name="Rechteck 10"/>
          <p:cNvSpPr/>
          <p:nvPr userDrawn="1"/>
        </p:nvSpPr>
        <p:spPr>
          <a:xfrm>
            <a:off x="5028791" y="130019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dirty="0">
              <a:solidFill>
                <a:srgbClr val="626469"/>
              </a:solidFill>
              <a:latin typeface="+mn-lt"/>
              <a:ea typeface="Arial Unicode MS" pitchFamily="34" charset="-128"/>
              <a:cs typeface="Arial" pitchFamily="34" charset="0"/>
            </a:endParaRPr>
          </a:p>
        </p:txBody>
      </p:sp>
      <p:sp>
        <p:nvSpPr>
          <p:cNvPr id="32" name="Rechteck 11"/>
          <p:cNvSpPr/>
          <p:nvPr userDrawn="1"/>
        </p:nvSpPr>
        <p:spPr>
          <a:xfrm>
            <a:off x="5624172" y="130118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a:tabLst>
                <a:tab pos="358510" algn="l"/>
              </a:tabLst>
            </a:pPr>
            <a:endParaRPr lang="en-US" sz="1300" b="1" dirty="0">
              <a:solidFill>
                <a:schemeClr val="accent1"/>
              </a:solidFill>
              <a:latin typeface="+mn-lt"/>
              <a:cs typeface="Arial" pitchFamily="34" charset="0"/>
            </a:endParaRPr>
          </a:p>
        </p:txBody>
      </p:sp>
      <p:sp>
        <p:nvSpPr>
          <p:cNvPr id="45" name="Rechteck 10"/>
          <p:cNvSpPr/>
          <p:nvPr userDrawn="1"/>
        </p:nvSpPr>
        <p:spPr>
          <a:xfrm>
            <a:off x="5028791" y="181454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dirty="0">
              <a:solidFill>
                <a:srgbClr val="626469"/>
              </a:solidFill>
              <a:latin typeface="+mn-lt"/>
              <a:ea typeface="Arial Unicode MS" pitchFamily="34" charset="-128"/>
              <a:cs typeface="Arial" pitchFamily="34" charset="0"/>
            </a:endParaRPr>
          </a:p>
        </p:txBody>
      </p:sp>
      <p:sp>
        <p:nvSpPr>
          <p:cNvPr id="46" name="Rechteck 11"/>
          <p:cNvSpPr/>
          <p:nvPr userDrawn="1"/>
        </p:nvSpPr>
        <p:spPr>
          <a:xfrm>
            <a:off x="5624172" y="181553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a:tabLst>
                <a:tab pos="358510" algn="l"/>
              </a:tabLst>
            </a:pPr>
            <a:endParaRPr lang="en-US" sz="1300" b="1" dirty="0">
              <a:solidFill>
                <a:schemeClr val="accent1"/>
              </a:solidFill>
              <a:latin typeface="+mn-lt"/>
              <a:cs typeface="Arial" pitchFamily="34" charset="0"/>
            </a:endParaRPr>
          </a:p>
        </p:txBody>
      </p:sp>
      <p:sp>
        <p:nvSpPr>
          <p:cNvPr id="47" name="Rechteck 10"/>
          <p:cNvSpPr/>
          <p:nvPr userDrawn="1"/>
        </p:nvSpPr>
        <p:spPr>
          <a:xfrm>
            <a:off x="5028791" y="232889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dirty="0">
              <a:solidFill>
                <a:srgbClr val="626469"/>
              </a:solidFill>
              <a:latin typeface="+mn-lt"/>
              <a:ea typeface="Arial Unicode MS" pitchFamily="34" charset="-128"/>
              <a:cs typeface="Arial" pitchFamily="34" charset="0"/>
            </a:endParaRPr>
          </a:p>
        </p:txBody>
      </p:sp>
      <p:sp>
        <p:nvSpPr>
          <p:cNvPr id="48" name="Rechteck 11"/>
          <p:cNvSpPr/>
          <p:nvPr userDrawn="1"/>
        </p:nvSpPr>
        <p:spPr>
          <a:xfrm>
            <a:off x="5624172" y="232988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a:tabLst>
                <a:tab pos="358510" algn="l"/>
              </a:tabLst>
            </a:pPr>
            <a:endParaRPr lang="en-US" sz="1300" b="1" dirty="0">
              <a:solidFill>
                <a:schemeClr val="accent1"/>
              </a:solidFill>
              <a:latin typeface="+mn-lt"/>
              <a:cs typeface="Arial" pitchFamily="34" charset="0"/>
            </a:endParaRPr>
          </a:p>
        </p:txBody>
      </p:sp>
      <p:sp>
        <p:nvSpPr>
          <p:cNvPr id="49" name="Rechteck 10"/>
          <p:cNvSpPr/>
          <p:nvPr userDrawn="1"/>
        </p:nvSpPr>
        <p:spPr>
          <a:xfrm>
            <a:off x="5028791" y="286229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dirty="0">
              <a:solidFill>
                <a:srgbClr val="626469"/>
              </a:solidFill>
              <a:latin typeface="+mn-lt"/>
              <a:ea typeface="Arial Unicode MS" pitchFamily="34" charset="-128"/>
              <a:cs typeface="Arial" pitchFamily="34" charset="0"/>
            </a:endParaRPr>
          </a:p>
        </p:txBody>
      </p:sp>
      <p:sp>
        <p:nvSpPr>
          <p:cNvPr id="50" name="Rechteck 11"/>
          <p:cNvSpPr/>
          <p:nvPr userDrawn="1"/>
        </p:nvSpPr>
        <p:spPr>
          <a:xfrm>
            <a:off x="5624172" y="286328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a:tabLst>
                <a:tab pos="358510" algn="l"/>
              </a:tabLst>
            </a:pPr>
            <a:endParaRPr lang="en-US" sz="1300" b="1" dirty="0">
              <a:solidFill>
                <a:schemeClr val="accent1"/>
              </a:solidFill>
              <a:latin typeface="+mn-lt"/>
              <a:cs typeface="Arial" pitchFamily="34" charset="0"/>
            </a:endParaRPr>
          </a:p>
        </p:txBody>
      </p:sp>
      <p:sp>
        <p:nvSpPr>
          <p:cNvPr id="51" name="Rechteck 10"/>
          <p:cNvSpPr/>
          <p:nvPr userDrawn="1"/>
        </p:nvSpPr>
        <p:spPr>
          <a:xfrm>
            <a:off x="5028791" y="339569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dirty="0">
              <a:solidFill>
                <a:srgbClr val="626469"/>
              </a:solidFill>
              <a:latin typeface="+mn-lt"/>
              <a:ea typeface="Arial Unicode MS" pitchFamily="34" charset="-128"/>
              <a:cs typeface="Arial" pitchFamily="34" charset="0"/>
            </a:endParaRPr>
          </a:p>
        </p:txBody>
      </p:sp>
      <p:sp>
        <p:nvSpPr>
          <p:cNvPr id="52" name="Rechteck 11"/>
          <p:cNvSpPr/>
          <p:nvPr userDrawn="1"/>
        </p:nvSpPr>
        <p:spPr>
          <a:xfrm>
            <a:off x="5624172" y="339668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a:tabLst>
                <a:tab pos="358510" algn="l"/>
              </a:tabLst>
            </a:pPr>
            <a:endParaRPr lang="en-US" sz="1300" b="1" dirty="0">
              <a:solidFill>
                <a:schemeClr val="accent1"/>
              </a:solidFill>
              <a:latin typeface="+mn-lt"/>
              <a:cs typeface="Arial" pitchFamily="34" charset="0"/>
            </a:endParaRPr>
          </a:p>
        </p:txBody>
      </p:sp>
      <p:sp>
        <p:nvSpPr>
          <p:cNvPr id="55" name="Rechteck 10"/>
          <p:cNvSpPr/>
          <p:nvPr userDrawn="1"/>
        </p:nvSpPr>
        <p:spPr>
          <a:xfrm>
            <a:off x="5028791" y="3919570"/>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dirty="0">
              <a:solidFill>
                <a:srgbClr val="626469"/>
              </a:solidFill>
              <a:latin typeface="+mn-lt"/>
              <a:ea typeface="Arial Unicode MS" pitchFamily="34" charset="-128"/>
              <a:cs typeface="Arial" pitchFamily="34" charset="0"/>
            </a:endParaRPr>
          </a:p>
        </p:txBody>
      </p:sp>
      <p:sp>
        <p:nvSpPr>
          <p:cNvPr id="56" name="Rechteck 11"/>
          <p:cNvSpPr/>
          <p:nvPr userDrawn="1"/>
        </p:nvSpPr>
        <p:spPr>
          <a:xfrm>
            <a:off x="5624172" y="3920561"/>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a:tabLst>
                <a:tab pos="358510" algn="l"/>
              </a:tabLst>
            </a:pPr>
            <a:endParaRPr lang="en-US" sz="1300" b="1" dirty="0">
              <a:solidFill>
                <a:schemeClr val="accent1"/>
              </a:solidFill>
              <a:latin typeface="+mn-lt"/>
              <a:cs typeface="Arial" pitchFamily="34" charset="0"/>
            </a:endParaRPr>
          </a:p>
        </p:txBody>
      </p:sp>
      <p:sp>
        <p:nvSpPr>
          <p:cNvPr id="24" name="Text Placeholder 4"/>
          <p:cNvSpPr>
            <a:spLocks noGrp="1"/>
          </p:cNvSpPr>
          <p:nvPr userDrawn="1">
            <p:ph type="body" sz="quarter" idx="13" hasCustomPrompt="1"/>
          </p:nvPr>
        </p:nvSpPr>
        <p:spPr>
          <a:xfrm>
            <a:off x="5004100" y="382137"/>
            <a:ext cx="509596" cy="210641"/>
          </a:xfrm>
          <a:prstGeom prst="rect">
            <a:avLst/>
          </a:prstGeom>
        </p:spPr>
        <p:txBody>
          <a:bodyPr anchor="ctr"/>
          <a:lstStyle>
            <a:lvl1pPr algn="ctr">
              <a:buNone/>
              <a:defRPr sz="1300" b="1">
                <a:solidFill>
                  <a:schemeClr val="accent1"/>
                </a:solidFill>
              </a:defRPr>
            </a:lvl1pPr>
          </a:lstStyle>
          <a:p>
            <a:r>
              <a:rPr lang="en-US" dirty="0"/>
              <a:t>1</a:t>
            </a:r>
          </a:p>
        </p:txBody>
      </p:sp>
      <p:sp>
        <p:nvSpPr>
          <p:cNvPr id="23" name="Text Placeholder 4"/>
          <p:cNvSpPr>
            <a:spLocks noGrp="1"/>
          </p:cNvSpPr>
          <p:nvPr userDrawn="1">
            <p:ph type="body" sz="quarter" idx="12" hasCustomPrompt="1"/>
          </p:nvPr>
        </p:nvSpPr>
        <p:spPr>
          <a:xfrm>
            <a:off x="5629632" y="395785"/>
            <a:ext cx="3145878" cy="208365"/>
          </a:xfrm>
          <a:prstGeom prst="rect">
            <a:avLst/>
          </a:prstGeom>
        </p:spPr>
        <p:txBody>
          <a:bodyPr anchor="ctr"/>
          <a:lstStyle>
            <a:lvl1pPr>
              <a:buNone/>
              <a:defRPr sz="1300" b="1">
                <a:solidFill>
                  <a:schemeClr val="accent1"/>
                </a:solidFill>
              </a:defRPr>
            </a:lvl1pPr>
          </a:lstStyle>
          <a:p>
            <a:r>
              <a:rPr lang="en-US" dirty="0"/>
              <a:t>Edit text</a:t>
            </a:r>
          </a:p>
        </p:txBody>
      </p:sp>
      <p:sp>
        <p:nvSpPr>
          <p:cNvPr id="26" name="Text Placeholder 4"/>
          <p:cNvSpPr>
            <a:spLocks noGrp="1"/>
          </p:cNvSpPr>
          <p:nvPr userDrawn="1">
            <p:ph type="body" sz="quarter" idx="15" hasCustomPrompt="1"/>
          </p:nvPr>
        </p:nvSpPr>
        <p:spPr>
          <a:xfrm>
            <a:off x="5006372" y="875737"/>
            <a:ext cx="509596" cy="210641"/>
          </a:xfrm>
          <a:prstGeom prst="rect">
            <a:avLst/>
          </a:prstGeom>
        </p:spPr>
        <p:txBody>
          <a:bodyPr anchor="ctr"/>
          <a:lstStyle>
            <a:lvl1pPr algn="ctr">
              <a:buNone/>
              <a:defRPr sz="1300" b="1">
                <a:solidFill>
                  <a:schemeClr val="accent1"/>
                </a:solidFill>
              </a:defRPr>
            </a:lvl1pPr>
          </a:lstStyle>
          <a:p>
            <a:r>
              <a:rPr lang="en-US" dirty="0"/>
              <a:t>2</a:t>
            </a:r>
          </a:p>
        </p:txBody>
      </p:sp>
      <p:sp>
        <p:nvSpPr>
          <p:cNvPr id="25" name="Text Placeholder 4"/>
          <p:cNvSpPr>
            <a:spLocks noGrp="1"/>
          </p:cNvSpPr>
          <p:nvPr userDrawn="1">
            <p:ph type="body" sz="quarter" idx="14" hasCustomPrompt="1"/>
          </p:nvPr>
        </p:nvSpPr>
        <p:spPr>
          <a:xfrm>
            <a:off x="5631904" y="889385"/>
            <a:ext cx="3145878" cy="208365"/>
          </a:xfrm>
          <a:prstGeom prst="rect">
            <a:avLst/>
          </a:prstGeom>
        </p:spPr>
        <p:txBody>
          <a:bodyPr anchor="ctr"/>
          <a:lstStyle>
            <a:lvl1pPr>
              <a:buNone/>
              <a:defRPr sz="1300" b="1">
                <a:solidFill>
                  <a:schemeClr val="accent1"/>
                </a:solidFill>
              </a:defRPr>
            </a:lvl1pPr>
          </a:lstStyle>
          <a:p>
            <a:r>
              <a:rPr lang="en-US" dirty="0"/>
              <a:t>Edit text</a:t>
            </a:r>
          </a:p>
        </p:txBody>
      </p:sp>
      <p:sp>
        <p:nvSpPr>
          <p:cNvPr id="27" name="Text Placeholder 4"/>
          <p:cNvSpPr>
            <a:spLocks noGrp="1"/>
          </p:cNvSpPr>
          <p:nvPr userDrawn="1">
            <p:ph type="body" sz="quarter" idx="16" hasCustomPrompt="1"/>
          </p:nvPr>
        </p:nvSpPr>
        <p:spPr>
          <a:xfrm>
            <a:off x="4994996" y="1410281"/>
            <a:ext cx="509596" cy="210641"/>
          </a:xfrm>
          <a:prstGeom prst="rect">
            <a:avLst/>
          </a:prstGeom>
        </p:spPr>
        <p:txBody>
          <a:bodyPr anchor="ctr"/>
          <a:lstStyle>
            <a:lvl1pPr algn="ctr">
              <a:buNone/>
              <a:defRPr sz="1300" b="1">
                <a:solidFill>
                  <a:schemeClr val="accent1"/>
                </a:solidFill>
              </a:defRPr>
            </a:lvl1pPr>
          </a:lstStyle>
          <a:p>
            <a:r>
              <a:rPr lang="en-US" dirty="0"/>
              <a:t>3</a:t>
            </a:r>
          </a:p>
        </p:txBody>
      </p:sp>
      <p:sp>
        <p:nvSpPr>
          <p:cNvPr id="28" name="Text Placeholder 4"/>
          <p:cNvSpPr>
            <a:spLocks noGrp="1"/>
          </p:cNvSpPr>
          <p:nvPr userDrawn="1">
            <p:ph type="body" sz="quarter" idx="17" hasCustomPrompt="1"/>
          </p:nvPr>
        </p:nvSpPr>
        <p:spPr>
          <a:xfrm>
            <a:off x="5620528" y="1423929"/>
            <a:ext cx="3145878" cy="208365"/>
          </a:xfrm>
          <a:prstGeom prst="rect">
            <a:avLst/>
          </a:prstGeom>
        </p:spPr>
        <p:txBody>
          <a:bodyPr anchor="ctr"/>
          <a:lstStyle>
            <a:lvl1pPr>
              <a:buNone/>
              <a:defRPr sz="1300" b="1">
                <a:solidFill>
                  <a:schemeClr val="accent1"/>
                </a:solidFill>
              </a:defRPr>
            </a:lvl1pPr>
          </a:lstStyle>
          <a:p>
            <a:r>
              <a:rPr lang="en-US" dirty="0"/>
              <a:t>Edit text</a:t>
            </a:r>
          </a:p>
        </p:txBody>
      </p:sp>
      <p:sp>
        <p:nvSpPr>
          <p:cNvPr id="29" name="Text Placeholder 4"/>
          <p:cNvSpPr>
            <a:spLocks noGrp="1"/>
          </p:cNvSpPr>
          <p:nvPr userDrawn="1">
            <p:ph type="body" sz="quarter" idx="18" hasCustomPrompt="1"/>
          </p:nvPr>
        </p:nvSpPr>
        <p:spPr>
          <a:xfrm>
            <a:off x="4992724" y="1926633"/>
            <a:ext cx="509596" cy="210641"/>
          </a:xfrm>
          <a:prstGeom prst="rect">
            <a:avLst/>
          </a:prstGeom>
        </p:spPr>
        <p:txBody>
          <a:bodyPr anchor="ctr"/>
          <a:lstStyle>
            <a:lvl1pPr algn="ctr">
              <a:buNone/>
              <a:defRPr sz="1300" b="1">
                <a:solidFill>
                  <a:schemeClr val="accent1"/>
                </a:solidFill>
              </a:defRPr>
            </a:lvl1pPr>
          </a:lstStyle>
          <a:p>
            <a:r>
              <a:rPr lang="en-US" dirty="0"/>
              <a:t>4</a:t>
            </a:r>
          </a:p>
        </p:txBody>
      </p:sp>
      <p:sp>
        <p:nvSpPr>
          <p:cNvPr id="30" name="Text Placeholder 4"/>
          <p:cNvSpPr>
            <a:spLocks noGrp="1"/>
          </p:cNvSpPr>
          <p:nvPr userDrawn="1">
            <p:ph type="body" sz="quarter" idx="19" hasCustomPrompt="1"/>
          </p:nvPr>
        </p:nvSpPr>
        <p:spPr>
          <a:xfrm>
            <a:off x="5618256" y="1940281"/>
            <a:ext cx="3145878" cy="208365"/>
          </a:xfrm>
          <a:prstGeom prst="rect">
            <a:avLst/>
          </a:prstGeom>
        </p:spPr>
        <p:txBody>
          <a:bodyPr anchor="ctr"/>
          <a:lstStyle>
            <a:lvl1pPr>
              <a:buNone/>
              <a:defRPr sz="1300" b="1">
                <a:solidFill>
                  <a:schemeClr val="accent1"/>
                </a:solidFill>
              </a:defRPr>
            </a:lvl1pPr>
          </a:lstStyle>
          <a:p>
            <a:r>
              <a:rPr lang="en-US" dirty="0"/>
              <a:t>Edit text</a:t>
            </a:r>
          </a:p>
        </p:txBody>
      </p:sp>
      <p:sp>
        <p:nvSpPr>
          <p:cNvPr id="33" name="Text Placeholder 4"/>
          <p:cNvSpPr>
            <a:spLocks noGrp="1"/>
          </p:cNvSpPr>
          <p:nvPr userDrawn="1">
            <p:ph type="body" sz="quarter" idx="20" hasCustomPrompt="1"/>
          </p:nvPr>
        </p:nvSpPr>
        <p:spPr>
          <a:xfrm>
            <a:off x="4994996" y="2420233"/>
            <a:ext cx="509596" cy="210641"/>
          </a:xfrm>
          <a:prstGeom prst="rect">
            <a:avLst/>
          </a:prstGeom>
        </p:spPr>
        <p:txBody>
          <a:bodyPr anchor="ctr"/>
          <a:lstStyle>
            <a:lvl1pPr algn="ctr">
              <a:buNone/>
              <a:defRPr sz="1300" b="1">
                <a:solidFill>
                  <a:schemeClr val="accent1"/>
                </a:solidFill>
              </a:defRPr>
            </a:lvl1pPr>
          </a:lstStyle>
          <a:p>
            <a:r>
              <a:rPr lang="en-US" dirty="0"/>
              <a:t>5</a:t>
            </a:r>
          </a:p>
        </p:txBody>
      </p:sp>
      <p:sp>
        <p:nvSpPr>
          <p:cNvPr id="34" name="Text Placeholder 4"/>
          <p:cNvSpPr>
            <a:spLocks noGrp="1"/>
          </p:cNvSpPr>
          <p:nvPr userDrawn="1">
            <p:ph type="body" sz="quarter" idx="21" hasCustomPrompt="1"/>
          </p:nvPr>
        </p:nvSpPr>
        <p:spPr>
          <a:xfrm>
            <a:off x="5620528" y="2433881"/>
            <a:ext cx="3145878" cy="208365"/>
          </a:xfrm>
          <a:prstGeom prst="rect">
            <a:avLst/>
          </a:prstGeom>
        </p:spPr>
        <p:txBody>
          <a:bodyPr anchor="ctr"/>
          <a:lstStyle>
            <a:lvl1pPr>
              <a:buNone/>
              <a:defRPr sz="1300" b="1">
                <a:solidFill>
                  <a:schemeClr val="accent1"/>
                </a:solidFill>
              </a:defRPr>
            </a:lvl1pPr>
          </a:lstStyle>
          <a:p>
            <a:r>
              <a:rPr lang="en-US" dirty="0"/>
              <a:t>Edit text</a:t>
            </a:r>
          </a:p>
        </p:txBody>
      </p:sp>
      <p:sp>
        <p:nvSpPr>
          <p:cNvPr id="35" name="Text Placeholder 4"/>
          <p:cNvSpPr>
            <a:spLocks noGrp="1"/>
          </p:cNvSpPr>
          <p:nvPr userDrawn="1">
            <p:ph type="body" sz="quarter" idx="22" hasCustomPrompt="1"/>
          </p:nvPr>
        </p:nvSpPr>
        <p:spPr>
          <a:xfrm>
            <a:off x="4997268" y="2954777"/>
            <a:ext cx="509596" cy="210641"/>
          </a:xfrm>
          <a:prstGeom prst="rect">
            <a:avLst/>
          </a:prstGeom>
        </p:spPr>
        <p:txBody>
          <a:bodyPr anchor="ctr"/>
          <a:lstStyle>
            <a:lvl1pPr algn="ctr">
              <a:buNone/>
              <a:defRPr sz="1300" b="1">
                <a:solidFill>
                  <a:schemeClr val="accent1"/>
                </a:solidFill>
              </a:defRPr>
            </a:lvl1pPr>
          </a:lstStyle>
          <a:p>
            <a:r>
              <a:rPr lang="en-US" dirty="0"/>
              <a:t>6</a:t>
            </a:r>
          </a:p>
        </p:txBody>
      </p:sp>
      <p:sp>
        <p:nvSpPr>
          <p:cNvPr id="36" name="Text Placeholder 4"/>
          <p:cNvSpPr>
            <a:spLocks noGrp="1"/>
          </p:cNvSpPr>
          <p:nvPr userDrawn="1">
            <p:ph type="body" sz="quarter" idx="23" hasCustomPrompt="1"/>
          </p:nvPr>
        </p:nvSpPr>
        <p:spPr>
          <a:xfrm>
            <a:off x="5609152" y="2968425"/>
            <a:ext cx="3145878" cy="208365"/>
          </a:xfrm>
          <a:prstGeom prst="rect">
            <a:avLst/>
          </a:prstGeom>
        </p:spPr>
        <p:txBody>
          <a:bodyPr anchor="ctr"/>
          <a:lstStyle>
            <a:lvl1pPr>
              <a:buNone/>
              <a:defRPr sz="1300" b="1">
                <a:solidFill>
                  <a:schemeClr val="accent1"/>
                </a:solidFill>
              </a:defRPr>
            </a:lvl1pPr>
          </a:lstStyle>
          <a:p>
            <a:r>
              <a:rPr lang="en-US" dirty="0"/>
              <a:t>Edit text</a:t>
            </a:r>
          </a:p>
        </p:txBody>
      </p:sp>
      <p:sp>
        <p:nvSpPr>
          <p:cNvPr id="37" name="Text Placeholder 4"/>
          <p:cNvSpPr>
            <a:spLocks noGrp="1"/>
          </p:cNvSpPr>
          <p:nvPr userDrawn="1">
            <p:ph type="body" sz="quarter" idx="24" hasCustomPrompt="1"/>
          </p:nvPr>
        </p:nvSpPr>
        <p:spPr>
          <a:xfrm>
            <a:off x="4983620" y="3487049"/>
            <a:ext cx="509596" cy="210641"/>
          </a:xfrm>
          <a:prstGeom prst="rect">
            <a:avLst/>
          </a:prstGeom>
        </p:spPr>
        <p:txBody>
          <a:bodyPr anchor="ctr"/>
          <a:lstStyle>
            <a:lvl1pPr algn="ctr">
              <a:buNone/>
              <a:defRPr sz="1300" b="1">
                <a:solidFill>
                  <a:schemeClr val="accent1"/>
                </a:solidFill>
              </a:defRPr>
            </a:lvl1pPr>
          </a:lstStyle>
          <a:p>
            <a:r>
              <a:rPr lang="en-US" dirty="0"/>
              <a:t>7</a:t>
            </a:r>
          </a:p>
        </p:txBody>
      </p:sp>
      <p:sp>
        <p:nvSpPr>
          <p:cNvPr id="38" name="Text Placeholder 4"/>
          <p:cNvSpPr>
            <a:spLocks noGrp="1"/>
          </p:cNvSpPr>
          <p:nvPr userDrawn="1">
            <p:ph type="body" sz="quarter" idx="25" hasCustomPrompt="1"/>
          </p:nvPr>
        </p:nvSpPr>
        <p:spPr>
          <a:xfrm>
            <a:off x="5622800" y="3500697"/>
            <a:ext cx="3145878" cy="208365"/>
          </a:xfrm>
          <a:prstGeom prst="rect">
            <a:avLst/>
          </a:prstGeom>
        </p:spPr>
        <p:txBody>
          <a:bodyPr anchor="ctr"/>
          <a:lstStyle>
            <a:lvl1pPr>
              <a:buNone/>
              <a:defRPr sz="1300" b="1">
                <a:solidFill>
                  <a:schemeClr val="accent1"/>
                </a:solidFill>
              </a:defRPr>
            </a:lvl1pPr>
          </a:lstStyle>
          <a:p>
            <a:r>
              <a:rPr lang="en-US" dirty="0"/>
              <a:t>Edit text</a:t>
            </a:r>
          </a:p>
        </p:txBody>
      </p:sp>
      <p:sp>
        <p:nvSpPr>
          <p:cNvPr id="39" name="Text Placeholder 4"/>
          <p:cNvSpPr>
            <a:spLocks noGrp="1"/>
          </p:cNvSpPr>
          <p:nvPr userDrawn="1">
            <p:ph type="body" sz="quarter" idx="26" hasCustomPrompt="1"/>
          </p:nvPr>
        </p:nvSpPr>
        <p:spPr>
          <a:xfrm>
            <a:off x="4985892" y="4021593"/>
            <a:ext cx="509596" cy="210641"/>
          </a:xfrm>
          <a:prstGeom prst="rect">
            <a:avLst/>
          </a:prstGeom>
        </p:spPr>
        <p:txBody>
          <a:bodyPr anchor="ctr"/>
          <a:lstStyle>
            <a:lvl1pPr algn="ctr">
              <a:buNone/>
              <a:defRPr sz="1300" b="1">
                <a:solidFill>
                  <a:schemeClr val="accent1"/>
                </a:solidFill>
              </a:defRPr>
            </a:lvl1pPr>
          </a:lstStyle>
          <a:p>
            <a:r>
              <a:rPr lang="en-US" dirty="0"/>
              <a:t>8</a:t>
            </a:r>
          </a:p>
        </p:txBody>
      </p:sp>
      <p:sp>
        <p:nvSpPr>
          <p:cNvPr id="40" name="Text Placeholder 4"/>
          <p:cNvSpPr>
            <a:spLocks noGrp="1"/>
          </p:cNvSpPr>
          <p:nvPr userDrawn="1">
            <p:ph type="body" sz="quarter" idx="27" hasCustomPrompt="1"/>
          </p:nvPr>
        </p:nvSpPr>
        <p:spPr>
          <a:xfrm>
            <a:off x="5611424" y="4035241"/>
            <a:ext cx="3145878" cy="208365"/>
          </a:xfrm>
          <a:prstGeom prst="rect">
            <a:avLst/>
          </a:prstGeom>
        </p:spPr>
        <p:txBody>
          <a:bodyPr anchor="ctr"/>
          <a:lstStyle>
            <a:lvl1pPr>
              <a:buNone/>
              <a:defRPr sz="1300" b="1">
                <a:solidFill>
                  <a:schemeClr val="accent1"/>
                </a:solidFill>
              </a:defRPr>
            </a:lvl1pPr>
          </a:lstStyle>
          <a:p>
            <a:r>
              <a:rPr lang="en-US" dirty="0"/>
              <a:t>Edit text</a:t>
            </a:r>
          </a:p>
        </p:txBody>
      </p:sp>
      <p:sp>
        <p:nvSpPr>
          <p:cNvPr id="41" name="Slide Number Placeholder 5">
            <a:extLst>
              <a:ext uri="{FF2B5EF4-FFF2-40B4-BE49-F238E27FC236}">
                <a16:creationId xmlns:a16="http://schemas.microsoft.com/office/drawing/2014/main" id="{A916D658-4DB4-4228-ACE2-C7B0CC2BCE9A}"/>
              </a:ext>
            </a:extLst>
          </p:cNvPr>
          <p:cNvSpPr>
            <a:spLocks noGrp="1"/>
          </p:cNvSpPr>
          <p:nvPr>
            <p:ph type="sldNum" sz="quarter" idx="4"/>
          </p:nvPr>
        </p:nvSpPr>
        <p:spPr>
          <a:xfrm>
            <a:off x="1348263" y="4857155"/>
            <a:ext cx="525690" cy="92333"/>
          </a:xfrm>
          <a:prstGeom prst="rect">
            <a:avLst/>
          </a:prstGeom>
        </p:spPr>
        <p:txBody>
          <a:bodyPr vert="horz" lIns="0" tIns="0" rIns="0" bIns="0" rtlCol="0" anchor="ctr">
            <a:spAutoFit/>
          </a:bodyPr>
          <a:lstStyle>
            <a:lvl1pPr algn="l">
              <a:defRPr sz="600">
                <a:solidFill>
                  <a:schemeClr val="bg1"/>
                </a:solidFill>
                <a:latin typeface="Arial"/>
                <a:cs typeface="Arial"/>
              </a:defRPr>
            </a:lvl1pPr>
          </a:lstStyle>
          <a:p>
            <a:r>
              <a:rPr lang="en-US"/>
              <a:t>Page </a:t>
            </a:r>
            <a:fld id="{5A9C12DC-491F-9444-86A2-13AC5C62A2FC}" type="slidenum">
              <a:rPr lang="en-US" smtClean="0"/>
              <a:pPr/>
              <a:t>‹#›</a:t>
            </a:fld>
            <a:endParaRPr lang="en-US" dirty="0"/>
          </a:p>
        </p:txBody>
      </p:sp>
      <p:sp>
        <p:nvSpPr>
          <p:cNvPr id="42" name="Footer Placeholder 4">
            <a:extLst>
              <a:ext uri="{FF2B5EF4-FFF2-40B4-BE49-F238E27FC236}">
                <a16:creationId xmlns:a16="http://schemas.microsoft.com/office/drawing/2014/main" id="{EA013315-4241-4378-9E8B-A50DC52545E2}"/>
              </a:ext>
            </a:extLst>
          </p:cNvPr>
          <p:cNvSpPr>
            <a:spLocks noGrp="1"/>
          </p:cNvSpPr>
          <p:nvPr>
            <p:ph type="ftr" sz="quarter" idx="3"/>
          </p:nvPr>
        </p:nvSpPr>
        <p:spPr>
          <a:xfrm>
            <a:off x="252413" y="4857154"/>
            <a:ext cx="1097280" cy="92333"/>
          </a:xfrm>
          <a:prstGeom prst="rect">
            <a:avLst/>
          </a:prstGeom>
        </p:spPr>
        <p:txBody>
          <a:bodyPr vert="horz" wrap="square" lIns="0" tIns="0" rIns="0" bIns="0" rtlCol="0" anchor="ctr">
            <a:spAutoFit/>
          </a:bodyPr>
          <a:lstStyle>
            <a:lvl1pPr algn="l">
              <a:defRPr sz="600">
                <a:solidFill>
                  <a:schemeClr val="bg1"/>
                </a:solidFill>
                <a:latin typeface="Arial"/>
                <a:cs typeface="Arial"/>
              </a:defRPr>
            </a:lvl1pPr>
          </a:lstStyle>
          <a:p>
            <a:r>
              <a:rPr lang="en-US"/>
              <a:t>Property of Schneider Electric |</a:t>
            </a:r>
            <a:endParaRPr lang="en-US" dirty="0"/>
          </a:p>
        </p:txBody>
      </p:sp>
    </p:spTree>
    <p:extLst>
      <p:ext uri="{BB962C8B-B14F-4D97-AF65-F5344CB8AC3E}">
        <p14:creationId xmlns:p14="http://schemas.microsoft.com/office/powerpoint/2010/main" val="1423438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w/ Image 4">
    <p:spTree>
      <p:nvGrpSpPr>
        <p:cNvPr id="1" name=""/>
        <p:cNvGrpSpPr/>
        <p:nvPr/>
      </p:nvGrpSpPr>
      <p:grpSpPr>
        <a:xfrm>
          <a:off x="0" y="0"/>
          <a:ext cx="0" cy="0"/>
          <a:chOff x="0" y="0"/>
          <a:chExt cx="0" cy="0"/>
        </a:xfrm>
      </p:grpSpPr>
      <p:sp>
        <p:nvSpPr>
          <p:cNvPr id="20" name="Content Placeholder 12"/>
          <p:cNvSpPr>
            <a:spLocks noGrp="1"/>
          </p:cNvSpPr>
          <p:nvPr>
            <p:ph sz="quarter" idx="12" hasCustomPrompt="1"/>
          </p:nvPr>
        </p:nvSpPr>
        <p:spPr>
          <a:xfrm>
            <a:off x="4613273" y="0"/>
            <a:ext cx="4530727" cy="5143499"/>
          </a:xfrm>
          <a:prstGeom prst="rect">
            <a:avLst/>
          </a:prstGeom>
          <a:solidFill>
            <a:schemeClr val="accent2">
              <a:alpha val="20000"/>
            </a:schemeClr>
          </a:solidFill>
        </p:spPr>
        <p:txBody>
          <a:bodyPr vert="horz" lIns="252000" tIns="252000" rIns="252000" bIns="252000"/>
          <a:lstStyle>
            <a:lvl1pPr marL="0" indent="0">
              <a:buNone/>
              <a:defRPr sz="1050">
                <a:solidFill>
                  <a:schemeClr val="accent2">
                    <a:lumMod val="60000"/>
                    <a:lumOff val="40000"/>
                  </a:schemeClr>
                </a:solidFill>
              </a:defRPr>
            </a:lvl1pPr>
            <a:lvl2pPr marL="442913" indent="-265113">
              <a:buFont typeface="Arial"/>
              <a:buChar char="•"/>
              <a:defRPr sz="1800">
                <a:solidFill>
                  <a:schemeClr val="accent1"/>
                </a:solidFill>
              </a:defRPr>
            </a:lvl2pPr>
            <a:lvl3pPr marL="708025" indent="-228600">
              <a:buFont typeface="Lucida Grande"/>
              <a:buChar char="–"/>
              <a:defRPr sz="1600">
                <a:solidFill>
                  <a:schemeClr val="accent1"/>
                </a:solidFill>
              </a:defRPr>
            </a:lvl3pPr>
            <a:lvl4pPr marL="976313" indent="-228600">
              <a:buFont typeface="Lucida Grande"/>
              <a:buChar char="–"/>
              <a:defRPr sz="1400">
                <a:solidFill>
                  <a:schemeClr val="accent1"/>
                </a:solidFill>
              </a:defRPr>
            </a:lvl4pPr>
            <a:lvl5pPr marL="1258888" indent="-231775" defTabSz="314325">
              <a:buFont typeface="Lucida Grande"/>
              <a:buChar char="–"/>
              <a:defRPr sz="1400">
                <a:solidFill>
                  <a:schemeClr val="accent1"/>
                </a:solidFill>
              </a:defRPr>
            </a:lvl5pPr>
          </a:lstStyle>
          <a:p>
            <a:pPr lvl="0"/>
            <a:r>
              <a:rPr lang="en-US" dirty="0"/>
              <a:t>Insert Your Content Here</a:t>
            </a:r>
          </a:p>
        </p:txBody>
      </p:sp>
      <p:sp>
        <p:nvSpPr>
          <p:cNvPr id="3" name="Content Placeholder 12"/>
          <p:cNvSpPr>
            <a:spLocks noGrp="1"/>
          </p:cNvSpPr>
          <p:nvPr>
            <p:ph sz="quarter" idx="11"/>
          </p:nvPr>
        </p:nvSpPr>
        <p:spPr>
          <a:xfrm>
            <a:off x="252413" y="982952"/>
            <a:ext cx="3749962" cy="1452705"/>
          </a:xfrm>
          <a:prstGeom prst="rect">
            <a:avLst/>
          </a:prstGeom>
          <a:noFill/>
        </p:spPr>
        <p:txBody>
          <a:bodyPr vert="horz" wrap="square" lIns="0" tIns="0" rIns="0" bIns="0">
            <a:spAutoFit/>
          </a:bodyPr>
          <a:lstStyle>
            <a:lvl1pPr marL="236538" indent="-236538">
              <a:buClr>
                <a:schemeClr val="tx2"/>
              </a:buClr>
              <a:buFont typeface="Arial" panose="020B0604020202020204" pitchFamily="34" charset="0"/>
              <a:buChar char="•"/>
              <a:defRPr sz="2000">
                <a:solidFill>
                  <a:schemeClr val="accent1"/>
                </a:solidFill>
              </a:defRPr>
            </a:lvl1pPr>
            <a:lvl2pPr marL="457200" indent="-220663">
              <a:buClr>
                <a:schemeClr val="tx2"/>
              </a:buClr>
              <a:buFont typeface="Arial" panose="020B0604020202020204" pitchFamily="34" charset="0"/>
              <a:buChar char="•"/>
              <a:defRPr sz="1800">
                <a:solidFill>
                  <a:schemeClr val="accent1"/>
                </a:solidFill>
              </a:defRPr>
            </a:lvl2pPr>
            <a:lvl3pPr marL="630238" indent="-173038">
              <a:buClr>
                <a:schemeClr val="tx2"/>
              </a:buClr>
              <a:buFont typeface="Arial" panose="020B0604020202020204" pitchFamily="34" charset="0"/>
              <a:buChar char="•"/>
              <a:defRPr sz="1600">
                <a:solidFill>
                  <a:schemeClr val="accent1"/>
                </a:solidFill>
              </a:defRPr>
            </a:lvl3pPr>
            <a:lvl4pPr marL="803275" indent="-173038">
              <a:buClr>
                <a:schemeClr val="tx2"/>
              </a:buClr>
              <a:buFont typeface="Arial" panose="020B0604020202020204" pitchFamily="34" charset="0"/>
              <a:buChar char="•"/>
              <a:defRPr sz="1400">
                <a:solidFill>
                  <a:schemeClr val="accent1"/>
                </a:solidFill>
              </a:defRPr>
            </a:lvl4pPr>
            <a:lvl5pPr marL="977900" indent="-174625" defTabSz="314325">
              <a:buClr>
                <a:schemeClr val="tx2"/>
              </a:buClr>
              <a:buFont typeface="Arial" panose="020B0604020202020204" pitchFamily="34" charset="0"/>
              <a:buChar char="•"/>
              <a:defRPr sz="1400">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p:cNvSpPr>
            <a:spLocks noGrp="1"/>
          </p:cNvSpPr>
          <p:nvPr>
            <p:ph type="title" hasCustomPrompt="1"/>
          </p:nvPr>
        </p:nvSpPr>
        <p:spPr>
          <a:xfrm>
            <a:off x="252413" y="348333"/>
            <a:ext cx="3749962" cy="369332"/>
          </a:xfrm>
          <a:prstGeom prst="rect">
            <a:avLst/>
          </a:prstGeom>
        </p:spPr>
        <p:txBody>
          <a:bodyPr wrap="square" lIns="0" tIns="0" rIns="0" bIns="0" anchor="ctr" anchorCtr="0">
            <a:spAutoFit/>
          </a:bodyPr>
          <a:lstStyle>
            <a:lvl1pPr algn="l">
              <a:defRPr sz="2400" baseline="0">
                <a:solidFill>
                  <a:schemeClr val="tx2"/>
                </a:solidFill>
              </a:defRPr>
            </a:lvl1pPr>
          </a:lstStyle>
          <a:p>
            <a:r>
              <a:rPr lang="en-US" dirty="0"/>
              <a:t>Click To Edit Section Title</a:t>
            </a:r>
          </a:p>
        </p:txBody>
      </p:sp>
      <p:sp>
        <p:nvSpPr>
          <p:cNvPr id="23" name="Rectangle 22"/>
          <p:cNvSpPr/>
          <p:nvPr userDrawn="1"/>
        </p:nvSpPr>
        <p:spPr>
          <a:xfrm rot="5400000">
            <a:off x="1854991" y="2385218"/>
            <a:ext cx="5143498" cy="37306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4" hasCustomPrompt="1"/>
          </p:nvPr>
        </p:nvSpPr>
        <p:spPr>
          <a:xfrm>
            <a:off x="4240208" y="0"/>
            <a:ext cx="746127" cy="5143500"/>
          </a:xfrm>
          <a:prstGeom prst="rect">
            <a:avLst/>
          </a:prstGeom>
          <a:solidFill>
            <a:schemeClr val="tx2">
              <a:alpha val="80000"/>
            </a:schemeClr>
          </a:solidFill>
          <a:ln>
            <a:noFill/>
          </a:ln>
        </p:spPr>
        <p:txBody>
          <a:bodyPr/>
          <a:lstStyle>
            <a:lvl1pPr marL="0" indent="0">
              <a:buNone/>
              <a:defRPr/>
            </a:lvl1pPr>
          </a:lstStyle>
          <a:p>
            <a:pPr lvl="0"/>
            <a:r>
              <a:rPr lang="en-US" dirty="0"/>
              <a:t> </a:t>
            </a:r>
          </a:p>
        </p:txBody>
      </p:sp>
      <p:pic>
        <p:nvPicPr>
          <p:cNvPr id="10" name="Picture 9" descr="schneider_LIO_Life-Green_RGB.png">
            <a:extLst>
              <a:ext uri="{FF2B5EF4-FFF2-40B4-BE49-F238E27FC236}">
                <a16:creationId xmlns:a16="http://schemas.microsoft.com/office/drawing/2014/main" id="{04772409-61F9-481B-8DB7-B9921BE9AD5E}"/>
              </a:ext>
            </a:extLst>
          </p:cNvPr>
          <p:cNvPicPr>
            <a:picLocks noChangeAspect="1"/>
          </p:cNvPicPr>
          <p:nvPr userDrawn="1"/>
        </p:nvPicPr>
        <p:blipFill>
          <a:blip r:embed="rId2" cstate="print"/>
          <a:stretch>
            <a:fillRect/>
          </a:stretch>
        </p:blipFill>
        <p:spPr>
          <a:xfrm>
            <a:off x="7067034" y="4494997"/>
            <a:ext cx="2041798" cy="562953"/>
          </a:xfrm>
          <a:prstGeom prst="rect">
            <a:avLst/>
          </a:prstGeom>
        </p:spPr>
      </p:pic>
      <p:sp>
        <p:nvSpPr>
          <p:cNvPr id="11" name="Slide Number Placeholder 5">
            <a:extLst>
              <a:ext uri="{FF2B5EF4-FFF2-40B4-BE49-F238E27FC236}">
                <a16:creationId xmlns:a16="http://schemas.microsoft.com/office/drawing/2014/main" id="{6AF08A86-35F3-48C2-85F4-18D59BD193BE}"/>
              </a:ext>
            </a:extLst>
          </p:cNvPr>
          <p:cNvSpPr>
            <a:spLocks noGrp="1"/>
          </p:cNvSpPr>
          <p:nvPr>
            <p:ph type="sldNum" sz="quarter" idx="4"/>
          </p:nvPr>
        </p:nvSpPr>
        <p:spPr>
          <a:xfrm>
            <a:off x="1348263"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2" name="Footer Placeholder 4">
            <a:extLst>
              <a:ext uri="{FF2B5EF4-FFF2-40B4-BE49-F238E27FC236}">
                <a16:creationId xmlns:a16="http://schemas.microsoft.com/office/drawing/2014/main" id="{19F1890B-7D15-4EC0-B495-72D77F38E419}"/>
              </a:ext>
            </a:extLst>
          </p:cNvPr>
          <p:cNvSpPr>
            <a:spLocks noGrp="1"/>
          </p:cNvSpPr>
          <p:nvPr>
            <p:ph type="ftr" sz="quarter" idx="3"/>
          </p:nvPr>
        </p:nvSpPr>
        <p:spPr>
          <a:xfrm>
            <a:off x="252413" y="4857154"/>
            <a:ext cx="1097280"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Property of Schneider Electric |</a:t>
            </a:r>
          </a:p>
        </p:txBody>
      </p:sp>
    </p:spTree>
    <p:extLst>
      <p:ext uri="{BB962C8B-B14F-4D97-AF65-F5344CB8AC3E}">
        <p14:creationId xmlns:p14="http://schemas.microsoft.com/office/powerpoint/2010/main" val="3518578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White/SE Life Green">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258056" y="2175153"/>
            <a:ext cx="8633531" cy="369332"/>
          </a:xfrm>
          <a:prstGeom prst="rect">
            <a:avLst/>
          </a:prstGeom>
        </p:spPr>
        <p:txBody>
          <a:bodyPr lIns="0" tIns="0" rIns="0" bIns="0" anchor="ctr" anchorCtr="0">
            <a:spAutoFit/>
          </a:bodyPr>
          <a:lstStyle>
            <a:lvl1pPr algn="l">
              <a:defRPr sz="2400" baseline="0">
                <a:solidFill>
                  <a:schemeClr val="tx2"/>
                </a:solidFill>
              </a:defRPr>
            </a:lvl1pPr>
          </a:lstStyle>
          <a:p>
            <a:r>
              <a:rPr lang="en-US" dirty="0"/>
              <a:t>Click To Edit Section Title</a:t>
            </a:r>
          </a:p>
        </p:txBody>
      </p:sp>
      <p:sp>
        <p:nvSpPr>
          <p:cNvPr id="8" name="Text Placeholder 9"/>
          <p:cNvSpPr>
            <a:spLocks noGrp="1"/>
          </p:cNvSpPr>
          <p:nvPr>
            <p:ph type="body" sz="quarter" idx="11" hasCustomPrompt="1"/>
          </p:nvPr>
        </p:nvSpPr>
        <p:spPr>
          <a:xfrm>
            <a:off x="258056" y="2634497"/>
            <a:ext cx="8633531" cy="215444"/>
          </a:xfrm>
          <a:prstGeom prst="rect">
            <a:avLst/>
          </a:prstGeom>
        </p:spPr>
        <p:txBody>
          <a:bodyPr lIns="0" tIns="0" rIns="0" bIns="0" anchor="ctr" anchorCtr="0">
            <a:spAutoFit/>
          </a:bodyPr>
          <a:lstStyle>
            <a:lvl1pPr marL="0" indent="0">
              <a:buNone/>
              <a:defRPr sz="1400" baseline="0">
                <a:solidFill>
                  <a:schemeClr val="accent1"/>
                </a:solidFill>
              </a:defRPr>
            </a:lvl1pPr>
          </a:lstStyle>
          <a:p>
            <a:pPr lvl="0"/>
            <a:r>
              <a:rPr lang="en-US" dirty="0"/>
              <a:t>Click To Edit Optional Subtitle</a:t>
            </a:r>
          </a:p>
        </p:txBody>
      </p:sp>
      <p:pic>
        <p:nvPicPr>
          <p:cNvPr id="10" name="Picture 9" descr="schneider_LIO_Life-Green_RGB.png">
            <a:extLst>
              <a:ext uri="{FF2B5EF4-FFF2-40B4-BE49-F238E27FC236}">
                <a16:creationId xmlns:a16="http://schemas.microsoft.com/office/drawing/2014/main" id="{24C9D92E-08DC-4599-A522-37BF8D5629B1}"/>
              </a:ext>
            </a:extLst>
          </p:cNvPr>
          <p:cNvPicPr>
            <a:picLocks noChangeAspect="1"/>
          </p:cNvPicPr>
          <p:nvPr userDrawn="1"/>
        </p:nvPicPr>
        <p:blipFill>
          <a:blip r:embed="rId2" cstate="print"/>
          <a:stretch>
            <a:fillRect/>
          </a:stretch>
        </p:blipFill>
        <p:spPr>
          <a:xfrm>
            <a:off x="7067034" y="4494997"/>
            <a:ext cx="2041798" cy="562953"/>
          </a:xfrm>
          <a:prstGeom prst="rect">
            <a:avLst/>
          </a:prstGeom>
        </p:spPr>
      </p:pic>
      <p:sp>
        <p:nvSpPr>
          <p:cNvPr id="7" name="Slide Number Placeholder 5">
            <a:extLst>
              <a:ext uri="{FF2B5EF4-FFF2-40B4-BE49-F238E27FC236}">
                <a16:creationId xmlns:a16="http://schemas.microsoft.com/office/drawing/2014/main" id="{5E2FC8FC-9CF8-4927-98C7-5AD0490A37C3}"/>
              </a:ext>
            </a:extLst>
          </p:cNvPr>
          <p:cNvSpPr>
            <a:spLocks noGrp="1"/>
          </p:cNvSpPr>
          <p:nvPr>
            <p:ph type="sldNum" sz="quarter" idx="4"/>
          </p:nvPr>
        </p:nvSpPr>
        <p:spPr>
          <a:xfrm>
            <a:off x="1348263"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9" name="Footer Placeholder 4">
            <a:extLst>
              <a:ext uri="{FF2B5EF4-FFF2-40B4-BE49-F238E27FC236}">
                <a16:creationId xmlns:a16="http://schemas.microsoft.com/office/drawing/2014/main" id="{A45783A8-93D6-4626-B2F6-EDD592604093}"/>
              </a:ext>
            </a:extLst>
          </p:cNvPr>
          <p:cNvSpPr>
            <a:spLocks noGrp="1"/>
          </p:cNvSpPr>
          <p:nvPr>
            <p:ph type="ftr" sz="quarter" idx="3"/>
          </p:nvPr>
        </p:nvSpPr>
        <p:spPr>
          <a:xfrm>
            <a:off x="252413" y="4857154"/>
            <a:ext cx="1097280"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Property of Schneider Electric |</a:t>
            </a:r>
          </a:p>
        </p:txBody>
      </p:sp>
    </p:spTree>
    <p:extLst>
      <p:ext uri="{BB962C8B-B14F-4D97-AF65-F5344CB8AC3E}">
        <p14:creationId xmlns:p14="http://schemas.microsoft.com/office/powerpoint/2010/main" val="3554839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allout w Image Dark">
    <p:spTree>
      <p:nvGrpSpPr>
        <p:cNvPr id="1" name=""/>
        <p:cNvGrpSpPr/>
        <p:nvPr/>
      </p:nvGrpSpPr>
      <p:grpSpPr>
        <a:xfrm>
          <a:off x="0" y="0"/>
          <a:ext cx="0" cy="0"/>
          <a:chOff x="0" y="0"/>
          <a:chExt cx="0" cy="0"/>
        </a:xfrm>
      </p:grpSpPr>
      <p:sp>
        <p:nvSpPr>
          <p:cNvPr id="3" name="Picture Placeholder 5"/>
          <p:cNvSpPr>
            <a:spLocks noGrp="1"/>
          </p:cNvSpPr>
          <p:nvPr>
            <p:ph type="pic" sz="quarter" idx="10" hasCustomPrompt="1"/>
          </p:nvPr>
        </p:nvSpPr>
        <p:spPr>
          <a:xfrm>
            <a:off x="0" y="0"/>
            <a:ext cx="9144000" cy="5143500"/>
          </a:xfrm>
          <a:prstGeom prst="rect">
            <a:avLst/>
          </a:prstGeom>
          <a:solidFill>
            <a:srgbClr val="8E8F93">
              <a:alpha val="20000"/>
            </a:srgbClr>
          </a:solidFill>
        </p:spPr>
        <p:txBody>
          <a:bodyPr/>
          <a:lstStyle>
            <a:lvl1pPr marL="0" indent="0">
              <a:buNone/>
              <a:defRPr sz="1050">
                <a:solidFill>
                  <a:schemeClr val="accent2">
                    <a:lumMod val="60000"/>
                    <a:lumOff val="40000"/>
                  </a:schemeClr>
                </a:solidFill>
              </a:defRPr>
            </a:lvl1pPr>
          </a:lstStyle>
          <a:p>
            <a:r>
              <a:rPr lang="en-US" dirty="0"/>
              <a:t>Drag Your Image Here</a:t>
            </a:r>
          </a:p>
        </p:txBody>
      </p:sp>
      <p:sp>
        <p:nvSpPr>
          <p:cNvPr id="4" name="Title 1"/>
          <p:cNvSpPr>
            <a:spLocks noGrp="1"/>
          </p:cNvSpPr>
          <p:nvPr>
            <p:ph type="ctrTitle" hasCustomPrompt="1"/>
          </p:nvPr>
        </p:nvSpPr>
        <p:spPr>
          <a:xfrm>
            <a:off x="252413" y="1713559"/>
            <a:ext cx="8577821" cy="1231106"/>
          </a:xfrm>
          <a:prstGeom prst="rect">
            <a:avLst/>
          </a:prstGeom>
        </p:spPr>
        <p:txBody>
          <a:bodyPr lIns="0" tIns="0" rIns="0" bIns="0" anchor="t">
            <a:spAutoFit/>
          </a:bodyPr>
          <a:lstStyle>
            <a:lvl1pPr marL="0" indent="0" algn="ctr">
              <a:buFont typeface="Arial"/>
              <a:buNone/>
              <a:defRPr sz="4000">
                <a:solidFill>
                  <a:schemeClr val="bg1"/>
                </a:solidFill>
              </a:defRPr>
            </a:lvl1pPr>
          </a:lstStyle>
          <a:p>
            <a:r>
              <a:rPr lang="en-US" dirty="0"/>
              <a:t>CLICK TO EDIT QUOTE OR CALLOUT</a:t>
            </a:r>
          </a:p>
        </p:txBody>
      </p:sp>
      <p:sp>
        <p:nvSpPr>
          <p:cNvPr id="5" name="Subtitle 2"/>
          <p:cNvSpPr>
            <a:spLocks noGrp="1"/>
          </p:cNvSpPr>
          <p:nvPr>
            <p:ph type="subTitle" idx="1" hasCustomPrompt="1"/>
          </p:nvPr>
        </p:nvSpPr>
        <p:spPr>
          <a:xfrm>
            <a:off x="252414" y="2955454"/>
            <a:ext cx="8577820" cy="307777"/>
          </a:xfrm>
          <a:prstGeom prst="rect">
            <a:avLst/>
          </a:prstGeom>
        </p:spPr>
        <p:txBody>
          <a:bodyPr lIns="0" tIns="0" rIns="0" bIns="0">
            <a:spAutoFit/>
          </a:bodyPr>
          <a:lstStyle>
            <a:lvl1pPr marL="0" indent="0" algn="ctr">
              <a:buNone/>
              <a:defRPr sz="20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Optional Subtitle</a:t>
            </a:r>
          </a:p>
        </p:txBody>
      </p:sp>
      <p:pic>
        <p:nvPicPr>
          <p:cNvPr id="8" name="Picture 7" descr="schneider_LIO_Life-Green_RGB.png">
            <a:extLst>
              <a:ext uri="{FF2B5EF4-FFF2-40B4-BE49-F238E27FC236}">
                <a16:creationId xmlns:a16="http://schemas.microsoft.com/office/drawing/2014/main" id="{4D10E61E-00E4-496F-8D3B-7ECF79F998D1}"/>
              </a:ext>
            </a:extLst>
          </p:cNvPr>
          <p:cNvPicPr>
            <a:picLocks noChangeAspect="1"/>
          </p:cNvPicPr>
          <p:nvPr userDrawn="1"/>
        </p:nvPicPr>
        <p:blipFill>
          <a:blip r:embed="rId2" cstate="print"/>
          <a:stretch>
            <a:fillRect/>
          </a:stretch>
        </p:blipFill>
        <p:spPr>
          <a:xfrm>
            <a:off x="7067034" y="4494997"/>
            <a:ext cx="2041798" cy="562953"/>
          </a:xfrm>
          <a:prstGeom prst="rect">
            <a:avLst/>
          </a:prstGeom>
        </p:spPr>
      </p:pic>
      <p:sp>
        <p:nvSpPr>
          <p:cNvPr id="9" name="Slide Number Placeholder 5">
            <a:extLst>
              <a:ext uri="{FF2B5EF4-FFF2-40B4-BE49-F238E27FC236}">
                <a16:creationId xmlns:a16="http://schemas.microsoft.com/office/drawing/2014/main" id="{3E5EDE15-9B06-4DEE-907F-82A4FF524938}"/>
              </a:ext>
            </a:extLst>
          </p:cNvPr>
          <p:cNvSpPr>
            <a:spLocks noGrp="1"/>
          </p:cNvSpPr>
          <p:nvPr>
            <p:ph type="sldNum" sz="quarter" idx="4"/>
          </p:nvPr>
        </p:nvSpPr>
        <p:spPr>
          <a:xfrm>
            <a:off x="1348263" y="4857155"/>
            <a:ext cx="525690" cy="92333"/>
          </a:xfrm>
          <a:prstGeom prst="rect">
            <a:avLst/>
          </a:prstGeom>
        </p:spPr>
        <p:txBody>
          <a:bodyPr vert="horz" lIns="0" tIns="0" rIns="0" bIns="0" rtlCol="0" anchor="ctr">
            <a:spAutoFit/>
          </a:bodyPr>
          <a:lstStyle>
            <a:lvl1pPr algn="l">
              <a:defRPr sz="600">
                <a:solidFill>
                  <a:schemeClr val="bg1"/>
                </a:solidFill>
                <a:latin typeface="Arial"/>
                <a:cs typeface="Arial"/>
              </a:defRPr>
            </a:lvl1pPr>
          </a:lstStyle>
          <a:p>
            <a:r>
              <a:rPr lang="en-US"/>
              <a:t>Page </a:t>
            </a:r>
            <a:fld id="{5A9C12DC-491F-9444-86A2-13AC5C62A2FC}" type="slidenum">
              <a:rPr lang="en-US" smtClean="0"/>
              <a:pPr/>
              <a:t>‹#›</a:t>
            </a:fld>
            <a:endParaRPr lang="en-US" dirty="0"/>
          </a:p>
        </p:txBody>
      </p:sp>
      <p:sp>
        <p:nvSpPr>
          <p:cNvPr id="12" name="Footer Placeholder 4">
            <a:extLst>
              <a:ext uri="{FF2B5EF4-FFF2-40B4-BE49-F238E27FC236}">
                <a16:creationId xmlns:a16="http://schemas.microsoft.com/office/drawing/2014/main" id="{7F487F3D-8139-46A8-9A34-7AA71714D2E7}"/>
              </a:ext>
            </a:extLst>
          </p:cNvPr>
          <p:cNvSpPr>
            <a:spLocks noGrp="1"/>
          </p:cNvSpPr>
          <p:nvPr>
            <p:ph type="ftr" sz="quarter" idx="3"/>
          </p:nvPr>
        </p:nvSpPr>
        <p:spPr>
          <a:xfrm>
            <a:off x="252413" y="4857154"/>
            <a:ext cx="1097280" cy="92333"/>
          </a:xfrm>
          <a:prstGeom prst="rect">
            <a:avLst/>
          </a:prstGeom>
        </p:spPr>
        <p:txBody>
          <a:bodyPr vert="horz" wrap="square" lIns="0" tIns="0" rIns="0" bIns="0" rtlCol="0" anchor="ctr">
            <a:spAutoFit/>
          </a:bodyPr>
          <a:lstStyle>
            <a:lvl1pPr algn="l">
              <a:defRPr sz="600">
                <a:solidFill>
                  <a:schemeClr val="bg1"/>
                </a:solidFill>
                <a:latin typeface="Arial"/>
                <a:cs typeface="Arial"/>
              </a:defRPr>
            </a:lvl1pPr>
          </a:lstStyle>
          <a:p>
            <a:r>
              <a:rPr lang="en-US"/>
              <a:t>Property of Schneider Electric |</a:t>
            </a:r>
            <a:endParaRPr lang="en-US" dirty="0"/>
          </a:p>
        </p:txBody>
      </p:sp>
    </p:spTree>
    <p:extLst>
      <p:ext uri="{BB962C8B-B14F-4D97-AF65-F5344CB8AC3E}">
        <p14:creationId xmlns:p14="http://schemas.microsoft.com/office/powerpoint/2010/main" val="25216421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SIPCMContentMarking" descr="{&quot;HashCode&quot;:1235388660,&quot;Placement&quot;:&quot;Footer&quot;,&quot;Top&quot;:390.346863,&quot;Left&quot;:342.094818,&quot;SlideWidth&quot;:720,&quot;SlideHeight&quot;:405}">
            <a:extLst>
              <a:ext uri="{FF2B5EF4-FFF2-40B4-BE49-F238E27FC236}">
                <a16:creationId xmlns:a16="http://schemas.microsoft.com/office/drawing/2014/main" id="{839E2FA2-0F6C-48B0-93D0-7F964D1F54FA}"/>
              </a:ext>
            </a:extLst>
          </p:cNvPr>
          <p:cNvSpPr txBox="1"/>
          <p:nvPr userDrawn="1"/>
        </p:nvSpPr>
        <p:spPr>
          <a:xfrm>
            <a:off x="4344604" y="4957405"/>
            <a:ext cx="454791" cy="186095"/>
          </a:xfrm>
          <a:prstGeom prst="rect">
            <a:avLst/>
          </a:prstGeom>
          <a:noFill/>
        </p:spPr>
        <p:txBody>
          <a:bodyPr vert="horz" wrap="square" lIns="0" tIns="0" rIns="0" bIns="0" rtlCol="0" anchor="ctr" anchorCtr="1">
            <a:spAutoFit/>
          </a:bodyPr>
          <a:lstStyle/>
          <a:p>
            <a:pPr algn="ctr">
              <a:spcBef>
                <a:spcPts val="0"/>
              </a:spcBef>
              <a:spcAft>
                <a:spcPts val="0"/>
              </a:spcAft>
            </a:pPr>
            <a:r>
              <a:rPr lang="en-US" sz="600">
                <a:solidFill>
                  <a:srgbClr val="626469"/>
                </a:solidFill>
                <a:latin typeface="Arial" panose="020B0604020202020204" pitchFamily="34" charset="0"/>
              </a:rPr>
              <a:t>Internal</a:t>
            </a:r>
          </a:p>
        </p:txBody>
      </p:sp>
    </p:spTree>
    <p:extLst>
      <p:ext uri="{BB962C8B-B14F-4D97-AF65-F5344CB8AC3E}">
        <p14:creationId xmlns:p14="http://schemas.microsoft.com/office/powerpoint/2010/main" val="315486592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79" r:id="rId3"/>
    <p:sldLayoutId id="2147483687" r:id="rId4"/>
    <p:sldLayoutId id="2147483688" r:id="rId5"/>
    <p:sldLayoutId id="2147483693" r:id="rId6"/>
    <p:sldLayoutId id="2147483689" r:id="rId7"/>
    <p:sldLayoutId id="2147483672" r:id="rId8"/>
    <p:sldLayoutId id="2147483670" r:id="rId9"/>
    <p:sldLayoutId id="2147483671" r:id="rId10"/>
    <p:sldLayoutId id="2147483686" r:id="rId11"/>
    <p:sldLayoutId id="2147483690" r:id="rId12"/>
    <p:sldLayoutId id="2147483691" r:id="rId13"/>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8056" y="230188"/>
            <a:ext cx="8633531" cy="369332"/>
          </a:xfrm>
          <a:prstGeom prst="rect">
            <a:avLst/>
          </a:prstGeom>
        </p:spPr>
        <p:txBody>
          <a:bodyPr vert="horz" lIns="0" tIns="0" rIns="0" bIns="0" rtlCol="0" anchor="t">
            <a:spAutoFit/>
          </a:bodyPr>
          <a:lstStyle/>
          <a:p>
            <a:r>
              <a:rPr lang="en-US" dirty="0"/>
              <a:t>Click To Edit Master Title Style</a:t>
            </a:r>
          </a:p>
        </p:txBody>
      </p:sp>
      <p:sp>
        <p:nvSpPr>
          <p:cNvPr id="11" name="Text Placeholder 2"/>
          <p:cNvSpPr>
            <a:spLocks noGrp="1"/>
          </p:cNvSpPr>
          <p:nvPr>
            <p:ph type="body" idx="1"/>
          </p:nvPr>
        </p:nvSpPr>
        <p:spPr>
          <a:xfrm>
            <a:off x="252413" y="1203326"/>
            <a:ext cx="8639175" cy="1985159"/>
          </a:xfrm>
          <a:prstGeom prst="rect">
            <a:avLst/>
          </a:prstGeom>
        </p:spPr>
        <p:txBody>
          <a:bodyPr vert="horz"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pic>
        <p:nvPicPr>
          <p:cNvPr id="7" name="Picture 6" descr="schneider_LIO_Life-Green_RGB.png">
            <a:extLst>
              <a:ext uri="{FF2B5EF4-FFF2-40B4-BE49-F238E27FC236}">
                <a16:creationId xmlns:a16="http://schemas.microsoft.com/office/drawing/2014/main" id="{0643EACA-C46B-4025-AE64-A2FD5A5522AD}"/>
              </a:ext>
            </a:extLst>
          </p:cNvPr>
          <p:cNvPicPr>
            <a:picLocks noChangeAspect="1"/>
          </p:cNvPicPr>
          <p:nvPr userDrawn="1"/>
        </p:nvPicPr>
        <p:blipFill>
          <a:blip r:embed="rId13" cstate="print"/>
          <a:stretch>
            <a:fillRect/>
          </a:stretch>
        </p:blipFill>
        <p:spPr>
          <a:xfrm>
            <a:off x="7067034" y="4494997"/>
            <a:ext cx="2041798" cy="562953"/>
          </a:xfrm>
          <a:prstGeom prst="rect">
            <a:avLst/>
          </a:prstGeom>
        </p:spPr>
      </p:pic>
      <p:sp>
        <p:nvSpPr>
          <p:cNvPr id="8" name="Slide Number Placeholder 5">
            <a:extLst>
              <a:ext uri="{FF2B5EF4-FFF2-40B4-BE49-F238E27FC236}">
                <a16:creationId xmlns:a16="http://schemas.microsoft.com/office/drawing/2014/main" id="{F71EF496-5690-4844-83AB-7CB7D4DF44E5}"/>
              </a:ext>
            </a:extLst>
          </p:cNvPr>
          <p:cNvSpPr>
            <a:spLocks noGrp="1"/>
          </p:cNvSpPr>
          <p:nvPr>
            <p:ph type="sldNum" sz="quarter" idx="4"/>
          </p:nvPr>
        </p:nvSpPr>
        <p:spPr>
          <a:xfrm>
            <a:off x="1348263"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9" name="Footer Placeholder 4">
            <a:extLst>
              <a:ext uri="{FF2B5EF4-FFF2-40B4-BE49-F238E27FC236}">
                <a16:creationId xmlns:a16="http://schemas.microsoft.com/office/drawing/2014/main" id="{91DD78A8-1CB9-47FA-AAB8-640BE4942B45}"/>
              </a:ext>
            </a:extLst>
          </p:cNvPr>
          <p:cNvSpPr>
            <a:spLocks noGrp="1"/>
          </p:cNvSpPr>
          <p:nvPr>
            <p:ph type="ftr" sz="quarter" idx="3"/>
          </p:nvPr>
        </p:nvSpPr>
        <p:spPr>
          <a:xfrm>
            <a:off x="252413" y="4857154"/>
            <a:ext cx="1097280"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Property of Schneider Electric |</a:t>
            </a:r>
          </a:p>
        </p:txBody>
      </p:sp>
      <p:sp>
        <p:nvSpPr>
          <p:cNvPr id="3" name="MSIPCMContentMarking" descr="{&quot;HashCode&quot;:1235388660,&quot;Placement&quot;:&quot;Footer&quot;,&quot;Top&quot;:390.346863,&quot;Left&quot;:342.094818,&quot;SlideWidth&quot;:720,&quot;SlideHeight&quot;:405}">
            <a:extLst>
              <a:ext uri="{FF2B5EF4-FFF2-40B4-BE49-F238E27FC236}">
                <a16:creationId xmlns:a16="http://schemas.microsoft.com/office/drawing/2014/main" id="{B3096279-4C81-4137-A54E-DF40C36C2C28}"/>
              </a:ext>
            </a:extLst>
          </p:cNvPr>
          <p:cNvSpPr txBox="1"/>
          <p:nvPr userDrawn="1"/>
        </p:nvSpPr>
        <p:spPr>
          <a:xfrm>
            <a:off x="4344604" y="4957405"/>
            <a:ext cx="454791" cy="186095"/>
          </a:xfrm>
          <a:prstGeom prst="rect">
            <a:avLst/>
          </a:prstGeom>
          <a:noFill/>
        </p:spPr>
        <p:txBody>
          <a:bodyPr vert="horz" wrap="square" lIns="0" tIns="0" rIns="0" bIns="0" rtlCol="0" anchor="ctr" anchorCtr="1">
            <a:spAutoFit/>
          </a:bodyPr>
          <a:lstStyle/>
          <a:p>
            <a:pPr algn="ctr">
              <a:spcBef>
                <a:spcPts val="0"/>
              </a:spcBef>
              <a:spcAft>
                <a:spcPts val="0"/>
              </a:spcAft>
            </a:pPr>
            <a:r>
              <a:rPr lang="en-US" sz="600">
                <a:solidFill>
                  <a:srgbClr val="626469"/>
                </a:solidFill>
                <a:latin typeface="Arial" panose="020B0604020202020204" pitchFamily="34" charset="0"/>
              </a:rPr>
              <a:t>Internal</a:t>
            </a:r>
          </a:p>
        </p:txBody>
      </p:sp>
    </p:spTree>
    <p:extLst>
      <p:ext uri="{BB962C8B-B14F-4D97-AF65-F5344CB8AC3E}">
        <p14:creationId xmlns:p14="http://schemas.microsoft.com/office/powerpoint/2010/main" val="3699579025"/>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76" r:id="rId3"/>
    <p:sldLayoutId id="2147483653" r:id="rId4"/>
    <p:sldLayoutId id="2147483661" r:id="rId5"/>
    <p:sldLayoutId id="2147483677" r:id="rId6"/>
    <p:sldLayoutId id="2147483660" r:id="rId7"/>
    <p:sldLayoutId id="2147483662" r:id="rId8"/>
    <p:sldLayoutId id="2147483678" r:id="rId9"/>
    <p:sldLayoutId id="2147483658" r:id="rId10"/>
    <p:sldLayoutId id="2147483694" r:id="rId11"/>
  </p:sldLayoutIdLst>
  <p:hf hdr="0" dt="0"/>
  <p:txStyles>
    <p:titleStyle>
      <a:lvl1pPr algn="l" defTabSz="457200" rtl="0" eaLnBrk="1" latinLnBrk="0" hangingPunct="1">
        <a:spcBef>
          <a:spcPct val="0"/>
        </a:spcBef>
        <a:buNone/>
        <a:defRPr sz="2400" kern="1200">
          <a:solidFill>
            <a:srgbClr val="36C746"/>
          </a:solidFill>
          <a:latin typeface="Arial"/>
          <a:ea typeface="+mj-ea"/>
          <a:cs typeface="Arial"/>
        </a:defRPr>
      </a:lvl1pPr>
    </p:titleStyle>
    <p:body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47.jpeg"/><Relationship Id="rId7" Type="http://schemas.openxmlformats.org/officeDocument/2006/relationships/image" Target="../media/image30.emf"/><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image" Target="../media/image2.png"/><Relationship Id="rId4" Type="http://schemas.microsoft.com/office/2007/relationships/hdphoto" Target="../media/hdphoto8.wdp"/></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openxmlformats.org/officeDocument/2006/relationships/image" Target="../media/image2.png"/><Relationship Id="rId4" Type="http://schemas.microsoft.com/office/2007/relationships/hdphoto" Target="../media/hdphoto9.wdp"/></Relationships>
</file>

<file path=ppt/slides/_rels/slide14.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15.xml"/><Relationship Id="rId5" Type="http://schemas.openxmlformats.org/officeDocument/2006/relationships/image" Target="../media/image2.png"/><Relationship Id="rId4" Type="http://schemas.microsoft.com/office/2007/relationships/hdphoto" Target="../media/hdphoto10.wdp"/></Relationships>
</file>

<file path=ppt/slides/_rels/slide1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6.xml"/><Relationship Id="rId1" Type="http://schemas.openxmlformats.org/officeDocument/2006/relationships/slideLayout" Target="../slideLayouts/slideLayout24.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4.jpeg"/><Relationship Id="rId7"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9.png"/><Relationship Id="rId7"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5.emf"/><Relationship Id="rId5" Type="http://schemas.openxmlformats.org/officeDocument/2006/relationships/image" Target="../media/image2.png"/><Relationship Id="rId4" Type="http://schemas.microsoft.com/office/2007/relationships/hdphoto" Target="../media/hdphoto1.wdp"/><Relationship Id="rId9" Type="http://schemas.openxmlformats.org/officeDocument/2006/relationships/image" Target="../media/image8.emf"/></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7.png"/><Relationship Id="rId18" Type="http://schemas.openxmlformats.org/officeDocument/2006/relationships/image" Target="../media/image21.svg"/><Relationship Id="rId3" Type="http://schemas.openxmlformats.org/officeDocument/2006/relationships/image" Target="../media/image11.png"/><Relationship Id="rId21" Type="http://schemas.openxmlformats.org/officeDocument/2006/relationships/image" Target="../media/image23.png"/><Relationship Id="rId7" Type="http://schemas.microsoft.com/office/2007/relationships/hdphoto" Target="../media/hdphoto3.wdp"/><Relationship Id="rId12" Type="http://schemas.openxmlformats.org/officeDocument/2006/relationships/image" Target="../media/image16.svg"/><Relationship Id="rId17" Type="http://schemas.openxmlformats.org/officeDocument/2006/relationships/image" Target="../media/image20.png"/><Relationship Id="rId2" Type="http://schemas.openxmlformats.org/officeDocument/2006/relationships/notesSlide" Target="../notesSlides/notesSlide5.xml"/><Relationship Id="rId16" Type="http://schemas.microsoft.com/office/2007/relationships/hdphoto" Target="../media/hdphoto5.wdp"/><Relationship Id="rId20" Type="http://schemas.microsoft.com/office/2007/relationships/hdphoto" Target="../media/hdphoto6.wdp"/><Relationship Id="rId1" Type="http://schemas.openxmlformats.org/officeDocument/2006/relationships/slideLayout" Target="../slideLayouts/slideLayout15.xml"/><Relationship Id="rId6" Type="http://schemas.openxmlformats.org/officeDocument/2006/relationships/image" Target="../media/image12.png"/><Relationship Id="rId11" Type="http://schemas.openxmlformats.org/officeDocument/2006/relationships/image" Target="../media/image15.png"/><Relationship Id="rId24" Type="http://schemas.openxmlformats.org/officeDocument/2006/relationships/image" Target="../media/image26.svg"/><Relationship Id="rId5" Type="http://schemas.openxmlformats.org/officeDocument/2006/relationships/image" Target="../media/image2.png"/><Relationship Id="rId15" Type="http://schemas.openxmlformats.org/officeDocument/2006/relationships/image" Target="../media/image19.png"/><Relationship Id="rId23" Type="http://schemas.openxmlformats.org/officeDocument/2006/relationships/image" Target="../media/image25.png"/><Relationship Id="rId10" Type="http://schemas.openxmlformats.org/officeDocument/2006/relationships/image" Target="../media/image14.emf"/><Relationship Id="rId19" Type="http://schemas.openxmlformats.org/officeDocument/2006/relationships/image" Target="../media/image22.png"/><Relationship Id="rId4" Type="http://schemas.microsoft.com/office/2007/relationships/hdphoto" Target="../media/hdphoto2.wdp"/><Relationship Id="rId9" Type="http://schemas.microsoft.com/office/2007/relationships/hdphoto" Target="../media/hdphoto4.wdp"/><Relationship Id="rId14" Type="http://schemas.openxmlformats.org/officeDocument/2006/relationships/image" Target="../media/image18.svg"/><Relationship Id="rId22" Type="http://schemas.openxmlformats.org/officeDocument/2006/relationships/image" Target="../media/image24.svg"/></Relationships>
</file>

<file path=ppt/slides/_rels/slide6.xml.rels><?xml version="1.0" encoding="UTF-8" standalone="yes"?>
<Relationships xmlns="http://schemas.openxmlformats.org/package/2006/relationships"><Relationship Id="rId8" Type="http://schemas.openxmlformats.org/officeDocument/2006/relationships/image" Target="../media/image30.emf"/><Relationship Id="rId3" Type="http://schemas.openxmlformats.org/officeDocument/2006/relationships/image" Target="../media/image27.png"/><Relationship Id="rId7" Type="http://schemas.openxmlformats.org/officeDocument/2006/relationships/image" Target="../media/image29.emf"/><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28.emf"/><Relationship Id="rId5" Type="http://schemas.openxmlformats.org/officeDocument/2006/relationships/image" Target="../media/image2.png"/><Relationship Id="rId4" Type="http://schemas.microsoft.com/office/2007/relationships/hdphoto" Target="../media/hdphoto7.wdp"/><Relationship Id="rId9" Type="http://schemas.openxmlformats.org/officeDocument/2006/relationships/image" Target="../media/image31.emf"/></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image" Target="../media/image33.jpeg"/><Relationship Id="rId7" Type="http://schemas.openxmlformats.org/officeDocument/2006/relationships/image" Target="../media/image36.emf"/><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35.emf"/><Relationship Id="rId5" Type="http://schemas.openxmlformats.org/officeDocument/2006/relationships/image" Target="../media/image34.emf"/><Relationship Id="rId10" Type="http://schemas.openxmlformats.org/officeDocument/2006/relationships/image" Target="../media/image39.emf"/><Relationship Id="rId4" Type="http://schemas.openxmlformats.org/officeDocument/2006/relationships/image" Target="../media/image2.png"/><Relationship Id="rId9" Type="http://schemas.openxmlformats.org/officeDocument/2006/relationships/image" Target="../media/image38.emf"/></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0.jpeg"/><Relationship Id="rId7" Type="http://schemas.openxmlformats.org/officeDocument/2006/relationships/image" Target="../media/image44.emf"/><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43.emf"/><Relationship Id="rId5" Type="http://schemas.openxmlformats.org/officeDocument/2006/relationships/image" Target="../media/image42.emf"/><Relationship Id="rId4" Type="http://schemas.openxmlformats.org/officeDocument/2006/relationships/image" Target="../media/image41.emf"/><Relationship Id="rId9" Type="http://schemas.openxmlformats.org/officeDocument/2006/relationships/image" Target="../media/image4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flipH="1">
            <a:off x="-3" y="0"/>
            <a:ext cx="9143999" cy="4386996"/>
          </a:xfrm>
          <a:prstGeom prst="rect">
            <a:avLst/>
          </a:prstGeom>
          <a:noFill/>
        </p:spPr>
      </p:pic>
      <p:sp>
        <p:nvSpPr>
          <p:cNvPr id="9" name="Rectangle 8"/>
          <p:cNvSpPr/>
          <p:nvPr/>
        </p:nvSpPr>
        <p:spPr>
          <a:xfrm>
            <a:off x="-2" y="431956"/>
            <a:ext cx="9144001" cy="3279721"/>
          </a:xfrm>
          <a:prstGeom prst="rect">
            <a:avLst/>
          </a:prstGeom>
          <a:gradFill>
            <a:gsLst>
              <a:gs pos="0">
                <a:schemeClr val="tx1">
                  <a:alpha val="50000"/>
                </a:schemeClr>
              </a:gs>
              <a:gs pos="100000">
                <a:schemeClr val="tx1">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itle 2">
            <a:extLst>
              <a:ext uri="{FF2B5EF4-FFF2-40B4-BE49-F238E27FC236}">
                <a16:creationId xmlns:a16="http://schemas.microsoft.com/office/drawing/2014/main" id="{B79B15EA-994F-7048-ADE1-C1AC7949B5BA}"/>
              </a:ext>
            </a:extLst>
          </p:cNvPr>
          <p:cNvSpPr txBox="1">
            <a:spLocks/>
          </p:cNvSpPr>
          <p:nvPr/>
        </p:nvSpPr>
        <p:spPr>
          <a:xfrm>
            <a:off x="252414" y="1694245"/>
            <a:ext cx="7655453" cy="1107996"/>
          </a:xfrm>
          <a:prstGeom prst="rect">
            <a:avLst/>
          </a:prstGeom>
        </p:spPr>
        <p:txBody>
          <a:bodyPr lIns="0" tIns="0" rIns="0" bIns="0" anchor="ctr" anchorCtr="0">
            <a:spAutoFit/>
          </a:bodyPr>
          <a:lstStyle>
            <a:lvl1pPr marL="0" indent="0" algn="l" defTabSz="457200" rtl="0" eaLnBrk="1" latinLnBrk="0" hangingPunct="1">
              <a:spcBef>
                <a:spcPct val="0"/>
              </a:spcBef>
              <a:buFont typeface="Arial"/>
              <a:buNone/>
              <a:defRPr sz="3600" kern="1200">
                <a:solidFill>
                  <a:schemeClr val="tx2"/>
                </a:solidFill>
                <a:latin typeface="+mj-lt"/>
                <a:ea typeface="+mj-ea"/>
                <a:cs typeface="+mj-cs"/>
              </a:defRPr>
            </a:lvl1pPr>
          </a:lstStyle>
          <a:p>
            <a:r>
              <a:rPr lang="en-US" dirty="0">
                <a:solidFill>
                  <a:schemeClr val="bg1"/>
                </a:solidFill>
              </a:rPr>
              <a:t>Modernizing your Building Management System (BMS)</a:t>
            </a:r>
          </a:p>
        </p:txBody>
      </p:sp>
      <p:sp>
        <p:nvSpPr>
          <p:cNvPr id="7" name="Rectangle 6"/>
          <p:cNvSpPr/>
          <p:nvPr/>
        </p:nvSpPr>
        <p:spPr>
          <a:xfrm flipV="1">
            <a:off x="0" y="3711677"/>
            <a:ext cx="9144000" cy="675319"/>
          </a:xfrm>
          <a:prstGeom prst="rect">
            <a:avLst/>
          </a:prstGeom>
          <a:solidFill>
            <a:schemeClr val="tx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Footer Placeholder 4">
            <a:extLst>
              <a:ext uri="{FF2B5EF4-FFF2-40B4-BE49-F238E27FC236}">
                <a16:creationId xmlns:a16="http://schemas.microsoft.com/office/drawing/2014/main" id="{6CBA51A6-79FB-40DE-A8E1-B7D84329CC4B}"/>
              </a:ext>
            </a:extLst>
          </p:cNvPr>
          <p:cNvSpPr>
            <a:spLocks noGrp="1"/>
          </p:cNvSpPr>
          <p:nvPr>
            <p:ph type="ftr" sz="quarter" idx="3"/>
          </p:nvPr>
        </p:nvSpPr>
        <p:spPr>
          <a:xfrm>
            <a:off x="252413" y="4857154"/>
            <a:ext cx="1097280"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Property of Schneider Electric</a:t>
            </a:r>
          </a:p>
        </p:txBody>
      </p:sp>
      <p:sp>
        <p:nvSpPr>
          <p:cNvPr id="4" name="Subtitle 3"/>
          <p:cNvSpPr>
            <a:spLocks noGrp="1"/>
          </p:cNvSpPr>
          <p:nvPr>
            <p:ph type="subTitle" idx="1"/>
          </p:nvPr>
        </p:nvSpPr>
        <p:spPr>
          <a:xfrm>
            <a:off x="252414" y="2841148"/>
            <a:ext cx="8673872" cy="215444"/>
          </a:xfrm>
        </p:spPr>
        <p:txBody>
          <a:bodyPr/>
          <a:lstStyle/>
          <a:p>
            <a:r>
              <a:rPr lang="en-US" sz="1400" dirty="0">
                <a:solidFill>
                  <a:srgbClr val="FFFFFF"/>
                </a:solidFill>
              </a:rPr>
              <a:t>Creating sustainable, efficient, and cyber secure building operations</a:t>
            </a:r>
          </a:p>
        </p:txBody>
      </p:sp>
      <p:sp>
        <p:nvSpPr>
          <p:cNvPr id="5" name="Text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12296608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6">
            <a:extLst>
              <a:ext uri="{FF2B5EF4-FFF2-40B4-BE49-F238E27FC236}">
                <a16:creationId xmlns:a16="http://schemas.microsoft.com/office/drawing/2014/main" id="{54D6AB80-2F76-844B-A956-DBADE009582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0"/>
            <a:ext cx="9143999" cy="5143500"/>
          </a:xfrm>
          <a:prstGeom prst="rect">
            <a:avLst/>
          </a:prstGeom>
        </p:spPr>
      </p:pic>
      <p:sp>
        <p:nvSpPr>
          <p:cNvPr id="15" name="Rectangle 14">
            <a:extLst>
              <a:ext uri="{FF2B5EF4-FFF2-40B4-BE49-F238E27FC236}">
                <a16:creationId xmlns:a16="http://schemas.microsoft.com/office/drawing/2014/main" id="{6416C4D1-DEA1-C14A-A480-D970D25171E6}"/>
              </a:ext>
            </a:extLst>
          </p:cNvPr>
          <p:cNvSpPr/>
          <p:nvPr/>
        </p:nvSpPr>
        <p:spPr>
          <a:xfrm>
            <a:off x="0" y="0"/>
            <a:ext cx="9144000" cy="5143500"/>
          </a:xfrm>
          <a:prstGeom prst="rect">
            <a:avLst/>
          </a:prstGeom>
          <a:solidFill>
            <a:schemeClr val="tx1">
              <a:alpha val="50273"/>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3"/>
          <p:cNvSpPr>
            <a:spLocks noGrp="1"/>
          </p:cNvSpPr>
          <p:nvPr>
            <p:ph type="title"/>
          </p:nvPr>
        </p:nvSpPr>
        <p:spPr>
          <a:xfrm>
            <a:off x="258056" y="230188"/>
            <a:ext cx="8633531" cy="307777"/>
          </a:xfrm>
        </p:spPr>
        <p:txBody>
          <a:bodyPr>
            <a:spAutoFit/>
          </a:bodyPr>
          <a:lstStyle/>
          <a:p>
            <a:r>
              <a:rPr lang="en-US" dirty="0">
                <a:solidFill>
                  <a:schemeClr val="bg2"/>
                </a:solidFill>
              </a:rPr>
              <a:t>Transitioning from legacy lines to EcoStruxure™ Building Operation </a:t>
            </a:r>
          </a:p>
        </p:txBody>
      </p:sp>
      <p:sp>
        <p:nvSpPr>
          <p:cNvPr id="11" name="Content Placeholder 4"/>
          <p:cNvSpPr>
            <a:spLocks noGrp="1"/>
          </p:cNvSpPr>
          <p:nvPr>
            <p:ph sz="quarter" idx="17"/>
          </p:nvPr>
        </p:nvSpPr>
        <p:spPr>
          <a:xfrm>
            <a:off x="1177964" y="2487426"/>
            <a:ext cx="1531781" cy="615553"/>
          </a:xfrm>
        </p:spPr>
        <p:txBody>
          <a:bodyPr wrap="square">
            <a:spAutoFit/>
          </a:bodyPr>
          <a:lstStyle/>
          <a:p>
            <a:pPr marL="15875" indent="0">
              <a:buNone/>
            </a:pPr>
            <a:r>
              <a:rPr lang="en-US" sz="2000" dirty="0">
                <a:solidFill>
                  <a:schemeClr val="bg1"/>
                </a:solidFill>
              </a:rPr>
              <a:t>Create </a:t>
            </a:r>
            <a:br>
              <a:rPr lang="en-US" sz="2000" dirty="0">
                <a:solidFill>
                  <a:schemeClr val="bg1"/>
                </a:solidFill>
              </a:rPr>
            </a:br>
            <a:r>
              <a:rPr lang="en-US" sz="2000" dirty="0">
                <a:solidFill>
                  <a:schemeClr val="bg1"/>
                </a:solidFill>
              </a:rPr>
              <a:t>a plan</a:t>
            </a:r>
            <a:endParaRPr lang="en-US" sz="1800" dirty="0">
              <a:solidFill>
                <a:schemeClr val="bg1"/>
              </a:solidFill>
            </a:endParaRPr>
          </a:p>
        </p:txBody>
      </p:sp>
      <p:sp>
        <p:nvSpPr>
          <p:cNvPr id="12" name="Slide Number Placeholder 5">
            <a:extLst>
              <a:ext uri="{FF2B5EF4-FFF2-40B4-BE49-F238E27FC236}">
                <a16:creationId xmlns:a16="http://schemas.microsoft.com/office/drawing/2014/main" id="{7431A0D2-42E1-4F2E-9EC9-62577124EE56}"/>
              </a:ext>
            </a:extLst>
          </p:cNvPr>
          <p:cNvSpPr>
            <a:spLocks noGrp="1"/>
          </p:cNvSpPr>
          <p:nvPr>
            <p:ph type="sldNum" sz="quarter" idx="4"/>
          </p:nvPr>
        </p:nvSpPr>
        <p:spPr>
          <a:xfrm>
            <a:off x="1348263"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solidFill>
                  <a:schemeClr val="bg1"/>
                </a:solidFill>
              </a:rPr>
              <a:t>Page </a:t>
            </a:r>
            <a:fld id="{5A9C12DC-491F-9444-86A2-13AC5C62A2FC}" type="slidenum">
              <a:rPr lang="en-US" smtClean="0">
                <a:solidFill>
                  <a:schemeClr val="bg1"/>
                </a:solidFill>
              </a:rPr>
              <a:pPr/>
              <a:t>10</a:t>
            </a:fld>
            <a:endParaRPr lang="en-US" dirty="0">
              <a:solidFill>
                <a:schemeClr val="bg1"/>
              </a:solidFill>
            </a:endParaRPr>
          </a:p>
        </p:txBody>
      </p:sp>
      <p:sp>
        <p:nvSpPr>
          <p:cNvPr id="13" name="Footer Placeholder 4">
            <a:extLst>
              <a:ext uri="{FF2B5EF4-FFF2-40B4-BE49-F238E27FC236}">
                <a16:creationId xmlns:a16="http://schemas.microsoft.com/office/drawing/2014/main" id="{307DBC3B-8FE3-4D05-A8E4-23392A725AE8}"/>
              </a:ext>
            </a:extLst>
          </p:cNvPr>
          <p:cNvSpPr>
            <a:spLocks noGrp="1"/>
          </p:cNvSpPr>
          <p:nvPr>
            <p:ph type="ftr" sz="quarter" idx="3"/>
          </p:nvPr>
        </p:nvSpPr>
        <p:spPr>
          <a:xfrm>
            <a:off x="252413" y="4857154"/>
            <a:ext cx="1097280"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solidFill>
                  <a:schemeClr val="bg1"/>
                </a:solidFill>
              </a:rPr>
              <a:t>Property of Schneider Electric |</a:t>
            </a:r>
          </a:p>
        </p:txBody>
      </p:sp>
      <p:pic>
        <p:nvPicPr>
          <p:cNvPr id="16" name="Picture 15" descr="schneider_LIO_White_RGB.png">
            <a:extLst>
              <a:ext uri="{FF2B5EF4-FFF2-40B4-BE49-F238E27FC236}">
                <a16:creationId xmlns:a16="http://schemas.microsoft.com/office/drawing/2014/main" id="{662CC3B3-8336-A149-AAC9-82CA41FEB59A}"/>
              </a:ext>
            </a:extLst>
          </p:cNvPr>
          <p:cNvPicPr>
            <a:picLocks noChangeAspect="1"/>
          </p:cNvPicPr>
          <p:nvPr/>
        </p:nvPicPr>
        <p:blipFill>
          <a:blip r:embed="rId4" cstate="print"/>
          <a:stretch>
            <a:fillRect/>
          </a:stretch>
        </p:blipFill>
        <p:spPr>
          <a:xfrm>
            <a:off x="7075053" y="4508525"/>
            <a:ext cx="2018707" cy="556586"/>
          </a:xfrm>
          <a:prstGeom prst="rect">
            <a:avLst/>
          </a:prstGeom>
        </p:spPr>
      </p:pic>
      <p:sp>
        <p:nvSpPr>
          <p:cNvPr id="22" name="Content Placeholder 4">
            <a:extLst>
              <a:ext uri="{FF2B5EF4-FFF2-40B4-BE49-F238E27FC236}">
                <a16:creationId xmlns:a16="http://schemas.microsoft.com/office/drawing/2014/main" id="{C5990F47-366B-934F-83A5-E84C726DD8A3}"/>
              </a:ext>
            </a:extLst>
          </p:cNvPr>
          <p:cNvSpPr txBox="1">
            <a:spLocks/>
          </p:cNvSpPr>
          <p:nvPr/>
        </p:nvSpPr>
        <p:spPr>
          <a:xfrm>
            <a:off x="625976" y="2230916"/>
            <a:ext cx="756772" cy="1015663"/>
          </a:xfrm>
          <a:prstGeom prst="rect">
            <a:avLst/>
          </a:prstGeom>
        </p:spPr>
        <p:txBody>
          <a:bodyPr vert="horz" wrap="square" lIns="0" tIns="0" rIns="0" bIns="0" rtlCol="0">
            <a:spAutoFit/>
          </a:bodyPr>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75" indent="0">
              <a:buFont typeface="Arial" panose="020B0604020202020204" pitchFamily="34" charset="0"/>
              <a:buNone/>
            </a:pPr>
            <a:r>
              <a:rPr lang="en-US" sz="6600" b="1" dirty="0">
                <a:solidFill>
                  <a:schemeClr val="bg2"/>
                </a:solidFill>
              </a:rPr>
              <a:t>1</a:t>
            </a:r>
            <a:endParaRPr lang="en-US" sz="6000" b="1" dirty="0">
              <a:solidFill>
                <a:schemeClr val="bg2"/>
              </a:solidFill>
            </a:endParaRPr>
          </a:p>
        </p:txBody>
      </p:sp>
      <p:sp>
        <p:nvSpPr>
          <p:cNvPr id="23" name="Content Placeholder 4">
            <a:extLst>
              <a:ext uri="{FF2B5EF4-FFF2-40B4-BE49-F238E27FC236}">
                <a16:creationId xmlns:a16="http://schemas.microsoft.com/office/drawing/2014/main" id="{A792F7C6-2F11-CD41-BF76-6D08FA057C83}"/>
              </a:ext>
            </a:extLst>
          </p:cNvPr>
          <p:cNvSpPr txBox="1">
            <a:spLocks/>
          </p:cNvSpPr>
          <p:nvPr/>
        </p:nvSpPr>
        <p:spPr>
          <a:xfrm>
            <a:off x="3521693" y="2487426"/>
            <a:ext cx="1806849" cy="615553"/>
          </a:xfrm>
          <a:prstGeom prst="rect">
            <a:avLst/>
          </a:prstGeom>
        </p:spPr>
        <p:txBody>
          <a:bodyPr vert="horz" wrap="square" lIns="0" tIns="0" rIns="0" bIns="0" rtlCol="0">
            <a:spAutoFit/>
          </a:bodyPr>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75" indent="0">
              <a:buNone/>
            </a:pPr>
            <a:r>
              <a:rPr lang="en-US" sz="2000" dirty="0">
                <a:solidFill>
                  <a:schemeClr val="bg1"/>
                </a:solidFill>
              </a:rPr>
              <a:t>Replace legacy software</a:t>
            </a:r>
            <a:endParaRPr lang="en-US" sz="1800" dirty="0">
              <a:solidFill>
                <a:schemeClr val="bg1"/>
              </a:solidFill>
            </a:endParaRPr>
          </a:p>
        </p:txBody>
      </p:sp>
      <p:sp>
        <p:nvSpPr>
          <p:cNvPr id="24" name="Content Placeholder 4">
            <a:extLst>
              <a:ext uri="{FF2B5EF4-FFF2-40B4-BE49-F238E27FC236}">
                <a16:creationId xmlns:a16="http://schemas.microsoft.com/office/drawing/2014/main" id="{DE3F0416-CB14-5441-81A4-BAD7620E59B4}"/>
              </a:ext>
            </a:extLst>
          </p:cNvPr>
          <p:cNvSpPr txBox="1">
            <a:spLocks/>
          </p:cNvSpPr>
          <p:nvPr/>
        </p:nvSpPr>
        <p:spPr>
          <a:xfrm>
            <a:off x="2869339" y="2230916"/>
            <a:ext cx="756773" cy="1015663"/>
          </a:xfrm>
          <a:prstGeom prst="rect">
            <a:avLst/>
          </a:prstGeom>
        </p:spPr>
        <p:txBody>
          <a:bodyPr vert="horz" wrap="square" lIns="0" tIns="0" rIns="0" bIns="0" rtlCol="0">
            <a:spAutoFit/>
          </a:bodyPr>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75" indent="0">
              <a:buFont typeface="Arial" panose="020B0604020202020204" pitchFamily="34" charset="0"/>
              <a:buNone/>
            </a:pPr>
            <a:r>
              <a:rPr lang="en-US" sz="6600" b="1" dirty="0">
                <a:solidFill>
                  <a:schemeClr val="bg2"/>
                </a:solidFill>
              </a:rPr>
              <a:t>2</a:t>
            </a:r>
            <a:endParaRPr lang="en-US" sz="6000" b="1" dirty="0">
              <a:solidFill>
                <a:schemeClr val="bg2"/>
              </a:solidFill>
            </a:endParaRPr>
          </a:p>
        </p:txBody>
      </p:sp>
      <p:sp>
        <p:nvSpPr>
          <p:cNvPr id="25" name="Content Placeholder 4">
            <a:extLst>
              <a:ext uri="{FF2B5EF4-FFF2-40B4-BE49-F238E27FC236}">
                <a16:creationId xmlns:a16="http://schemas.microsoft.com/office/drawing/2014/main" id="{75C3A563-A362-A046-A38A-38EDFA549106}"/>
              </a:ext>
            </a:extLst>
          </p:cNvPr>
          <p:cNvSpPr txBox="1">
            <a:spLocks/>
          </p:cNvSpPr>
          <p:nvPr/>
        </p:nvSpPr>
        <p:spPr>
          <a:xfrm>
            <a:off x="6579923" y="2487426"/>
            <a:ext cx="1806849" cy="615553"/>
          </a:xfrm>
          <a:prstGeom prst="rect">
            <a:avLst/>
          </a:prstGeom>
        </p:spPr>
        <p:txBody>
          <a:bodyPr vert="horz" wrap="square" lIns="0" tIns="0" rIns="0" bIns="0" rtlCol="0">
            <a:spAutoFit/>
          </a:bodyPr>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75" indent="0">
              <a:buNone/>
            </a:pPr>
            <a:r>
              <a:rPr lang="en-US" sz="2000" dirty="0">
                <a:solidFill>
                  <a:schemeClr val="bg1"/>
                </a:solidFill>
              </a:rPr>
              <a:t>Replace legacy hardware</a:t>
            </a:r>
            <a:endParaRPr lang="en-US" sz="1800" dirty="0">
              <a:solidFill>
                <a:schemeClr val="bg1"/>
              </a:solidFill>
            </a:endParaRPr>
          </a:p>
        </p:txBody>
      </p:sp>
      <p:sp>
        <p:nvSpPr>
          <p:cNvPr id="26" name="Content Placeholder 4">
            <a:extLst>
              <a:ext uri="{FF2B5EF4-FFF2-40B4-BE49-F238E27FC236}">
                <a16:creationId xmlns:a16="http://schemas.microsoft.com/office/drawing/2014/main" id="{02613A1B-D6BF-4B4B-81A1-E00042549430}"/>
              </a:ext>
            </a:extLst>
          </p:cNvPr>
          <p:cNvSpPr txBox="1">
            <a:spLocks/>
          </p:cNvSpPr>
          <p:nvPr/>
        </p:nvSpPr>
        <p:spPr>
          <a:xfrm>
            <a:off x="5927569" y="2230916"/>
            <a:ext cx="756773" cy="1015663"/>
          </a:xfrm>
          <a:prstGeom prst="rect">
            <a:avLst/>
          </a:prstGeom>
        </p:spPr>
        <p:txBody>
          <a:bodyPr vert="horz" wrap="square" lIns="0" tIns="0" rIns="0" bIns="0" rtlCol="0">
            <a:spAutoFit/>
          </a:bodyPr>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75" indent="0">
              <a:buFont typeface="Arial" panose="020B0604020202020204" pitchFamily="34" charset="0"/>
              <a:buNone/>
            </a:pPr>
            <a:r>
              <a:rPr lang="en-US" sz="6600" b="1" dirty="0">
                <a:solidFill>
                  <a:schemeClr val="bg2"/>
                </a:solidFill>
              </a:rPr>
              <a:t>3</a:t>
            </a:r>
            <a:endParaRPr lang="en-US" sz="6000" b="1" dirty="0">
              <a:solidFill>
                <a:schemeClr val="bg2"/>
              </a:solidFill>
            </a:endParaRPr>
          </a:p>
        </p:txBody>
      </p:sp>
      <p:sp>
        <p:nvSpPr>
          <p:cNvPr id="17" name="Content Placeholder 4">
            <a:extLst>
              <a:ext uri="{FF2B5EF4-FFF2-40B4-BE49-F238E27FC236}">
                <a16:creationId xmlns:a16="http://schemas.microsoft.com/office/drawing/2014/main" id="{9DE4CB2E-F54A-0448-AEE1-26CFD2110AAC}"/>
              </a:ext>
            </a:extLst>
          </p:cNvPr>
          <p:cNvSpPr txBox="1">
            <a:spLocks/>
          </p:cNvSpPr>
          <p:nvPr/>
        </p:nvSpPr>
        <p:spPr>
          <a:xfrm>
            <a:off x="252413" y="898525"/>
            <a:ext cx="3689543" cy="215444"/>
          </a:xfrm>
          <a:prstGeom prst="rect">
            <a:avLst/>
          </a:prstGeom>
        </p:spPr>
        <p:txBody>
          <a:bodyPr vert="horz" wrap="square" lIns="0" tIns="0" rIns="0" bIns="0" rtlCol="0">
            <a:spAutoFit/>
          </a:bodyPr>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75" indent="0">
              <a:buNone/>
            </a:pPr>
            <a:r>
              <a:rPr lang="en-US" dirty="0">
                <a:solidFill>
                  <a:schemeClr val="accent6"/>
                </a:solidFill>
              </a:rPr>
              <a:t>Your three-step path to modernization</a:t>
            </a:r>
          </a:p>
        </p:txBody>
      </p:sp>
    </p:spTree>
    <p:extLst>
      <p:ext uri="{BB962C8B-B14F-4D97-AF65-F5344CB8AC3E}">
        <p14:creationId xmlns:p14="http://schemas.microsoft.com/office/powerpoint/2010/main" val="4236784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22" grpId="0"/>
      <p:bldP spid="23" grpId="0"/>
      <p:bldP spid="24" grpId="0"/>
      <p:bldP spid="25"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6">
            <a:extLst>
              <a:ext uri="{FF2B5EF4-FFF2-40B4-BE49-F238E27FC236}">
                <a16:creationId xmlns:a16="http://schemas.microsoft.com/office/drawing/2014/main" id="{54D6AB80-2F76-844B-A956-DBADE009582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0"/>
            <a:ext cx="9143999" cy="5143500"/>
          </a:xfrm>
          <a:prstGeom prst="rect">
            <a:avLst/>
          </a:prstGeom>
        </p:spPr>
      </p:pic>
      <p:sp>
        <p:nvSpPr>
          <p:cNvPr id="17" name="Rectangle 16">
            <a:extLst>
              <a:ext uri="{FF2B5EF4-FFF2-40B4-BE49-F238E27FC236}">
                <a16:creationId xmlns:a16="http://schemas.microsoft.com/office/drawing/2014/main" id="{F6DC019E-87DD-7D46-B8F6-16AC6C81C498}"/>
              </a:ext>
            </a:extLst>
          </p:cNvPr>
          <p:cNvSpPr/>
          <p:nvPr/>
        </p:nvSpPr>
        <p:spPr>
          <a:xfrm>
            <a:off x="0" y="0"/>
            <a:ext cx="9144000" cy="5143500"/>
          </a:xfrm>
          <a:prstGeom prst="rect">
            <a:avLst/>
          </a:prstGeom>
          <a:solidFill>
            <a:schemeClr val="tx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itle 3"/>
          <p:cNvSpPr>
            <a:spLocks noGrp="1"/>
          </p:cNvSpPr>
          <p:nvPr>
            <p:ph type="title"/>
          </p:nvPr>
        </p:nvSpPr>
        <p:spPr>
          <a:xfrm>
            <a:off x="258056" y="230188"/>
            <a:ext cx="8633531" cy="307777"/>
          </a:xfrm>
        </p:spPr>
        <p:txBody>
          <a:bodyPr>
            <a:spAutoFit/>
          </a:bodyPr>
          <a:lstStyle/>
          <a:p>
            <a:r>
              <a:rPr lang="en-GB" dirty="0">
                <a:solidFill>
                  <a:schemeClr val="bg2"/>
                </a:solidFill>
              </a:rPr>
              <a:t>Step #1: Create a plan</a:t>
            </a:r>
          </a:p>
        </p:txBody>
      </p:sp>
      <p:sp>
        <p:nvSpPr>
          <p:cNvPr id="11" name="Content Placeholder 4"/>
          <p:cNvSpPr>
            <a:spLocks noGrp="1"/>
          </p:cNvSpPr>
          <p:nvPr>
            <p:ph sz="quarter" idx="17"/>
          </p:nvPr>
        </p:nvSpPr>
        <p:spPr>
          <a:xfrm>
            <a:off x="252413" y="898525"/>
            <a:ext cx="3908108" cy="1933863"/>
          </a:xfrm>
        </p:spPr>
        <p:txBody>
          <a:bodyPr wrap="square">
            <a:spAutoFit/>
          </a:bodyPr>
          <a:lstStyle/>
          <a:p>
            <a:pPr marL="15875" indent="0">
              <a:buNone/>
            </a:pPr>
            <a:r>
              <a:rPr lang="en-US" dirty="0">
                <a:solidFill>
                  <a:schemeClr val="accent6"/>
                </a:solidFill>
              </a:rPr>
              <a:t>Your plan should consider:</a:t>
            </a:r>
          </a:p>
          <a:p>
            <a:pPr marL="271463" indent="-255588">
              <a:buFont typeface="+mj-lt"/>
              <a:buAutoNum type="arabicPeriod"/>
            </a:pPr>
            <a:r>
              <a:rPr lang="en-US" dirty="0">
                <a:solidFill>
                  <a:schemeClr val="bg1"/>
                </a:solidFill>
              </a:rPr>
              <a:t>Your budget</a:t>
            </a:r>
          </a:p>
          <a:p>
            <a:pPr marL="271463" indent="-255588">
              <a:buFont typeface="+mj-lt"/>
              <a:buAutoNum type="arabicPeriod"/>
            </a:pPr>
            <a:r>
              <a:rPr lang="en-US" dirty="0">
                <a:solidFill>
                  <a:schemeClr val="bg1"/>
                </a:solidFill>
              </a:rPr>
              <a:t>Your current operational needs</a:t>
            </a:r>
          </a:p>
          <a:p>
            <a:pPr marL="271463" indent="-255588">
              <a:buFont typeface="+mj-lt"/>
              <a:buAutoNum type="arabicPeriod"/>
            </a:pPr>
            <a:r>
              <a:rPr lang="en-US" dirty="0">
                <a:solidFill>
                  <a:schemeClr val="bg1"/>
                </a:solidFill>
              </a:rPr>
              <a:t>Your future expansion plans</a:t>
            </a:r>
          </a:p>
          <a:p>
            <a:pPr marL="271463" indent="-255588">
              <a:buFont typeface="+mj-lt"/>
              <a:buAutoNum type="arabicPeriod"/>
            </a:pPr>
            <a:r>
              <a:rPr lang="en-US" dirty="0">
                <a:solidFill>
                  <a:schemeClr val="bg1"/>
                </a:solidFill>
              </a:rPr>
              <a:t>Any contingencies</a:t>
            </a:r>
          </a:p>
          <a:p>
            <a:pPr marL="271463" indent="-255588">
              <a:buFont typeface="+mj-lt"/>
              <a:buAutoNum type="arabicPeriod"/>
            </a:pPr>
            <a:r>
              <a:rPr lang="en-US" dirty="0">
                <a:solidFill>
                  <a:schemeClr val="bg1"/>
                </a:solidFill>
              </a:rPr>
              <a:t>Spare parts needs</a:t>
            </a:r>
          </a:p>
        </p:txBody>
      </p:sp>
      <p:sp>
        <p:nvSpPr>
          <p:cNvPr id="12" name="Slide Number Placeholder 5">
            <a:extLst>
              <a:ext uri="{FF2B5EF4-FFF2-40B4-BE49-F238E27FC236}">
                <a16:creationId xmlns:a16="http://schemas.microsoft.com/office/drawing/2014/main" id="{7431A0D2-42E1-4F2E-9EC9-62577124EE56}"/>
              </a:ext>
            </a:extLst>
          </p:cNvPr>
          <p:cNvSpPr>
            <a:spLocks noGrp="1"/>
          </p:cNvSpPr>
          <p:nvPr>
            <p:ph type="sldNum" sz="quarter" idx="4"/>
          </p:nvPr>
        </p:nvSpPr>
        <p:spPr>
          <a:xfrm>
            <a:off x="1348263"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solidFill>
                  <a:schemeClr val="bg1"/>
                </a:solidFill>
              </a:rPr>
              <a:t>Page </a:t>
            </a:r>
            <a:fld id="{5A9C12DC-491F-9444-86A2-13AC5C62A2FC}" type="slidenum">
              <a:rPr lang="en-US" smtClean="0">
                <a:solidFill>
                  <a:schemeClr val="bg1"/>
                </a:solidFill>
              </a:rPr>
              <a:pPr/>
              <a:t>11</a:t>
            </a:fld>
            <a:endParaRPr lang="en-US" dirty="0">
              <a:solidFill>
                <a:schemeClr val="bg1"/>
              </a:solidFill>
            </a:endParaRPr>
          </a:p>
        </p:txBody>
      </p:sp>
      <p:sp>
        <p:nvSpPr>
          <p:cNvPr id="13" name="Footer Placeholder 4">
            <a:extLst>
              <a:ext uri="{FF2B5EF4-FFF2-40B4-BE49-F238E27FC236}">
                <a16:creationId xmlns:a16="http://schemas.microsoft.com/office/drawing/2014/main" id="{307DBC3B-8FE3-4D05-A8E4-23392A725AE8}"/>
              </a:ext>
            </a:extLst>
          </p:cNvPr>
          <p:cNvSpPr>
            <a:spLocks noGrp="1"/>
          </p:cNvSpPr>
          <p:nvPr>
            <p:ph type="ftr" sz="quarter" idx="3"/>
          </p:nvPr>
        </p:nvSpPr>
        <p:spPr>
          <a:xfrm>
            <a:off x="252413" y="4857154"/>
            <a:ext cx="1097280"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solidFill>
                  <a:schemeClr val="bg1"/>
                </a:solidFill>
              </a:rPr>
              <a:t>Property of Schneider Electric |</a:t>
            </a:r>
          </a:p>
        </p:txBody>
      </p:sp>
      <p:pic>
        <p:nvPicPr>
          <p:cNvPr id="16" name="Picture 15" descr="schneider_LIO_White_RGB.png">
            <a:extLst>
              <a:ext uri="{FF2B5EF4-FFF2-40B4-BE49-F238E27FC236}">
                <a16:creationId xmlns:a16="http://schemas.microsoft.com/office/drawing/2014/main" id="{662CC3B3-8336-A149-AAC9-82CA41FEB59A}"/>
              </a:ext>
            </a:extLst>
          </p:cNvPr>
          <p:cNvPicPr>
            <a:picLocks noChangeAspect="1"/>
          </p:cNvPicPr>
          <p:nvPr/>
        </p:nvPicPr>
        <p:blipFill>
          <a:blip r:embed="rId4" cstate="print"/>
          <a:stretch>
            <a:fillRect/>
          </a:stretch>
        </p:blipFill>
        <p:spPr>
          <a:xfrm>
            <a:off x="7075053" y="4508525"/>
            <a:ext cx="2018707" cy="556586"/>
          </a:xfrm>
          <a:prstGeom prst="rect">
            <a:avLst/>
          </a:prstGeom>
        </p:spPr>
      </p:pic>
      <p:grpSp>
        <p:nvGrpSpPr>
          <p:cNvPr id="42" name="Group 41">
            <a:extLst>
              <a:ext uri="{FF2B5EF4-FFF2-40B4-BE49-F238E27FC236}">
                <a16:creationId xmlns:a16="http://schemas.microsoft.com/office/drawing/2014/main" id="{AC7FB561-E350-2247-9614-7B5B65DFF2ED}"/>
              </a:ext>
            </a:extLst>
          </p:cNvPr>
          <p:cNvGrpSpPr/>
          <p:nvPr/>
        </p:nvGrpSpPr>
        <p:grpSpPr>
          <a:xfrm>
            <a:off x="1776352" y="1398471"/>
            <a:ext cx="7542344" cy="4960655"/>
            <a:chOff x="2707191" y="1106783"/>
            <a:chExt cx="6545084" cy="4304751"/>
          </a:xfrm>
        </p:grpSpPr>
        <p:cxnSp>
          <p:nvCxnSpPr>
            <p:cNvPr id="5" name="Straight Arrow Connector 4">
              <a:extLst>
                <a:ext uri="{FF2B5EF4-FFF2-40B4-BE49-F238E27FC236}">
                  <a16:creationId xmlns:a16="http://schemas.microsoft.com/office/drawing/2014/main" id="{D73E93F8-13A3-A341-BAB7-246CB0B064D6}"/>
                </a:ext>
              </a:extLst>
            </p:cNvPr>
            <p:cNvCxnSpPr>
              <a:cxnSpLocks/>
            </p:cNvCxnSpPr>
            <p:nvPr/>
          </p:nvCxnSpPr>
          <p:spPr>
            <a:xfrm flipV="1">
              <a:off x="5497714" y="1208914"/>
              <a:ext cx="0" cy="2298357"/>
            </a:xfrm>
            <a:prstGeom prst="straightConnector1">
              <a:avLst/>
            </a:prstGeom>
            <a:ln w="25400" cap="rnd">
              <a:solidFill>
                <a:schemeClr val="bg1"/>
              </a:solidFill>
              <a:headEnd w="med" len="med"/>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512E9330-46A5-0B47-BD65-CF228FE40505}"/>
                </a:ext>
              </a:extLst>
            </p:cNvPr>
            <p:cNvCxnSpPr>
              <a:cxnSpLocks/>
            </p:cNvCxnSpPr>
            <p:nvPr/>
          </p:nvCxnSpPr>
          <p:spPr>
            <a:xfrm>
              <a:off x="5497161" y="3512061"/>
              <a:ext cx="3424428" cy="0"/>
            </a:xfrm>
            <a:prstGeom prst="straightConnector1">
              <a:avLst/>
            </a:prstGeom>
            <a:ln w="25400" cap="rnd">
              <a:solidFill>
                <a:schemeClr val="bg1"/>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23" name="Content Placeholder 4">
              <a:extLst>
                <a:ext uri="{FF2B5EF4-FFF2-40B4-BE49-F238E27FC236}">
                  <a16:creationId xmlns:a16="http://schemas.microsoft.com/office/drawing/2014/main" id="{8D24B0D6-BA8A-F64A-8238-25AE92F4D4DE}"/>
                </a:ext>
              </a:extLst>
            </p:cNvPr>
            <p:cNvSpPr txBox="1">
              <a:spLocks/>
            </p:cNvSpPr>
            <p:nvPr/>
          </p:nvSpPr>
          <p:spPr>
            <a:xfrm rot="16200000">
              <a:off x="5104112" y="1292585"/>
              <a:ext cx="513805" cy="142201"/>
            </a:xfrm>
            <a:prstGeom prst="rect">
              <a:avLst/>
            </a:prstGeom>
          </p:spPr>
          <p:txBody>
            <a:bodyPr vert="horz" wrap="square" lIns="0" tIns="0" rIns="0" bIns="0" rtlCol="0">
              <a:spAutoFit/>
            </a:bodyPr>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75" indent="0">
                <a:buFont typeface="Arial" panose="020B0604020202020204" pitchFamily="34" charset="0"/>
                <a:buNone/>
              </a:pPr>
              <a:r>
                <a:rPr lang="en-US" sz="1200" dirty="0">
                  <a:solidFill>
                    <a:schemeClr val="bg1"/>
                  </a:solidFill>
                </a:rPr>
                <a:t>Value</a:t>
              </a:r>
            </a:p>
          </p:txBody>
        </p:sp>
        <p:sp>
          <p:nvSpPr>
            <p:cNvPr id="24" name="Content Placeholder 4">
              <a:extLst>
                <a:ext uri="{FF2B5EF4-FFF2-40B4-BE49-F238E27FC236}">
                  <a16:creationId xmlns:a16="http://schemas.microsoft.com/office/drawing/2014/main" id="{CCFE888B-A3B9-EE4B-ABF9-5567B602C4B9}"/>
                </a:ext>
              </a:extLst>
            </p:cNvPr>
            <p:cNvSpPr txBox="1">
              <a:spLocks/>
            </p:cNvSpPr>
            <p:nvPr/>
          </p:nvSpPr>
          <p:spPr>
            <a:xfrm>
              <a:off x="8278025" y="3564155"/>
              <a:ext cx="663752" cy="142201"/>
            </a:xfrm>
            <a:prstGeom prst="rect">
              <a:avLst/>
            </a:prstGeom>
          </p:spPr>
          <p:txBody>
            <a:bodyPr vert="horz" wrap="square" lIns="0" tIns="0" rIns="0" bIns="0" rtlCol="0">
              <a:spAutoFit/>
            </a:bodyPr>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75" indent="0">
                <a:buFont typeface="Arial" panose="020B0604020202020204" pitchFamily="34" charset="0"/>
                <a:buNone/>
              </a:pPr>
              <a:r>
                <a:rPr lang="en-US" sz="1200" dirty="0">
                  <a:solidFill>
                    <a:schemeClr val="bg1"/>
                  </a:solidFill>
                </a:rPr>
                <a:t>Criticality</a:t>
              </a:r>
            </a:p>
          </p:txBody>
        </p:sp>
        <p:sp>
          <p:nvSpPr>
            <p:cNvPr id="25" name="Arc 24">
              <a:extLst>
                <a:ext uri="{FF2B5EF4-FFF2-40B4-BE49-F238E27FC236}">
                  <a16:creationId xmlns:a16="http://schemas.microsoft.com/office/drawing/2014/main" id="{290441D4-01DD-744D-9774-829282AE8522}"/>
                </a:ext>
              </a:extLst>
            </p:cNvPr>
            <p:cNvSpPr/>
            <p:nvPr/>
          </p:nvSpPr>
          <p:spPr>
            <a:xfrm>
              <a:off x="2707191" y="1597026"/>
              <a:ext cx="5605063" cy="3814508"/>
            </a:xfrm>
            <a:prstGeom prst="arc">
              <a:avLst/>
            </a:prstGeom>
            <a:noFill/>
            <a:ln w="762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PL"/>
            </a:p>
          </p:txBody>
        </p:sp>
        <p:sp>
          <p:nvSpPr>
            <p:cNvPr id="30" name="Oval 29">
              <a:extLst>
                <a:ext uri="{FF2B5EF4-FFF2-40B4-BE49-F238E27FC236}">
                  <a16:creationId xmlns:a16="http://schemas.microsoft.com/office/drawing/2014/main" id="{F2FA4D3A-729D-E24F-AFFD-86AFDB13D473}"/>
                </a:ext>
              </a:extLst>
            </p:cNvPr>
            <p:cNvSpPr/>
            <p:nvPr/>
          </p:nvSpPr>
          <p:spPr>
            <a:xfrm>
              <a:off x="5832476" y="1405617"/>
              <a:ext cx="481240" cy="481240"/>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PL"/>
            </a:p>
          </p:txBody>
        </p:sp>
        <p:pic>
          <p:nvPicPr>
            <p:cNvPr id="26" name="Picture 25">
              <a:extLst>
                <a:ext uri="{FF2B5EF4-FFF2-40B4-BE49-F238E27FC236}">
                  <a16:creationId xmlns:a16="http://schemas.microsoft.com/office/drawing/2014/main" id="{CC66CFE5-DA4E-0143-B9C1-23D745E7E364}"/>
                </a:ext>
              </a:extLst>
            </p:cNvPr>
            <p:cNvPicPr>
              <a:picLocks noChangeAspect="1"/>
            </p:cNvPicPr>
            <p:nvPr/>
          </p:nvPicPr>
          <p:blipFill>
            <a:blip r:embed="rId5"/>
            <a:stretch>
              <a:fillRect/>
            </a:stretch>
          </p:blipFill>
          <p:spPr>
            <a:xfrm>
              <a:off x="5899151" y="1475921"/>
              <a:ext cx="341993" cy="341993"/>
            </a:xfrm>
            <a:prstGeom prst="rect">
              <a:avLst/>
            </a:prstGeom>
          </p:spPr>
        </p:pic>
        <p:sp>
          <p:nvSpPr>
            <p:cNvPr id="31" name="Oval 30">
              <a:extLst>
                <a:ext uri="{FF2B5EF4-FFF2-40B4-BE49-F238E27FC236}">
                  <a16:creationId xmlns:a16="http://schemas.microsoft.com/office/drawing/2014/main" id="{09BD4363-327D-C940-A35D-FD59A660D131}"/>
                </a:ext>
              </a:extLst>
            </p:cNvPr>
            <p:cNvSpPr/>
            <p:nvPr/>
          </p:nvSpPr>
          <p:spPr>
            <a:xfrm>
              <a:off x="6688135" y="1613874"/>
              <a:ext cx="481240" cy="481240"/>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PL"/>
            </a:p>
          </p:txBody>
        </p:sp>
        <p:pic>
          <p:nvPicPr>
            <p:cNvPr id="27" name="Picture 26">
              <a:extLst>
                <a:ext uri="{FF2B5EF4-FFF2-40B4-BE49-F238E27FC236}">
                  <a16:creationId xmlns:a16="http://schemas.microsoft.com/office/drawing/2014/main" id="{D62D0DD0-2235-814D-96EE-72AA7FCCFCCC}"/>
                </a:ext>
              </a:extLst>
            </p:cNvPr>
            <p:cNvPicPr>
              <a:picLocks noChangeAspect="1"/>
            </p:cNvPicPr>
            <p:nvPr/>
          </p:nvPicPr>
          <p:blipFill>
            <a:blip r:embed="rId6"/>
            <a:stretch>
              <a:fillRect/>
            </a:stretch>
          </p:blipFill>
          <p:spPr>
            <a:xfrm>
              <a:off x="6785924" y="1707931"/>
              <a:ext cx="289792" cy="307355"/>
            </a:xfrm>
            <a:prstGeom prst="rect">
              <a:avLst/>
            </a:prstGeom>
          </p:spPr>
        </p:pic>
        <p:sp>
          <p:nvSpPr>
            <p:cNvPr id="32" name="Oval 31">
              <a:extLst>
                <a:ext uri="{FF2B5EF4-FFF2-40B4-BE49-F238E27FC236}">
                  <a16:creationId xmlns:a16="http://schemas.microsoft.com/office/drawing/2014/main" id="{09680458-8723-9F40-B0F8-3B45A34D1362}"/>
                </a:ext>
              </a:extLst>
            </p:cNvPr>
            <p:cNvSpPr/>
            <p:nvPr/>
          </p:nvSpPr>
          <p:spPr>
            <a:xfrm>
              <a:off x="7443938" y="2052616"/>
              <a:ext cx="481240" cy="481240"/>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PL"/>
            </a:p>
          </p:txBody>
        </p:sp>
        <p:pic>
          <p:nvPicPr>
            <p:cNvPr id="28" name="Picture 27">
              <a:extLst>
                <a:ext uri="{FF2B5EF4-FFF2-40B4-BE49-F238E27FC236}">
                  <a16:creationId xmlns:a16="http://schemas.microsoft.com/office/drawing/2014/main" id="{7C76C88D-C852-3A4D-A37C-C3FFD1CE9CCD}"/>
                </a:ext>
              </a:extLst>
            </p:cNvPr>
            <p:cNvPicPr>
              <a:picLocks noChangeAspect="1"/>
            </p:cNvPicPr>
            <p:nvPr/>
          </p:nvPicPr>
          <p:blipFill>
            <a:blip r:embed="rId7"/>
            <a:stretch>
              <a:fillRect/>
            </a:stretch>
          </p:blipFill>
          <p:spPr>
            <a:xfrm>
              <a:off x="7517948" y="2125083"/>
              <a:ext cx="334282" cy="345065"/>
            </a:xfrm>
            <a:prstGeom prst="rect">
              <a:avLst/>
            </a:prstGeom>
          </p:spPr>
        </p:pic>
        <p:sp>
          <p:nvSpPr>
            <p:cNvPr id="33" name="Oval 32">
              <a:extLst>
                <a:ext uri="{FF2B5EF4-FFF2-40B4-BE49-F238E27FC236}">
                  <a16:creationId xmlns:a16="http://schemas.microsoft.com/office/drawing/2014/main" id="{22D957D1-77BD-C643-A37C-DDA3E2B0586A}"/>
                </a:ext>
              </a:extLst>
            </p:cNvPr>
            <p:cNvSpPr/>
            <p:nvPr/>
          </p:nvSpPr>
          <p:spPr>
            <a:xfrm>
              <a:off x="7948557" y="2715766"/>
              <a:ext cx="481240" cy="481240"/>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PL"/>
            </a:p>
          </p:txBody>
        </p:sp>
        <p:sp>
          <p:nvSpPr>
            <p:cNvPr id="34" name="Content Placeholder 4">
              <a:extLst>
                <a:ext uri="{FF2B5EF4-FFF2-40B4-BE49-F238E27FC236}">
                  <a16:creationId xmlns:a16="http://schemas.microsoft.com/office/drawing/2014/main" id="{BC6B792B-E37C-9A48-A386-ED6515D8F972}"/>
                </a:ext>
              </a:extLst>
            </p:cNvPr>
            <p:cNvSpPr txBox="1">
              <a:spLocks/>
            </p:cNvSpPr>
            <p:nvPr/>
          </p:nvSpPr>
          <p:spPr>
            <a:xfrm>
              <a:off x="6354408" y="1384753"/>
              <a:ext cx="1052985" cy="142201"/>
            </a:xfrm>
            <a:prstGeom prst="rect">
              <a:avLst/>
            </a:prstGeom>
          </p:spPr>
          <p:txBody>
            <a:bodyPr vert="horz" wrap="square" lIns="0" tIns="0" rIns="0" bIns="0" rtlCol="0">
              <a:spAutoFit/>
            </a:bodyPr>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75" indent="0">
                <a:buFont typeface="Arial" panose="020B0604020202020204" pitchFamily="34" charset="0"/>
                <a:buNone/>
              </a:pPr>
              <a:r>
                <a:rPr lang="en-US" sz="1200" dirty="0">
                  <a:solidFill>
                    <a:schemeClr val="bg1"/>
                  </a:solidFill>
                </a:rPr>
                <a:t>Keep up to date</a:t>
              </a:r>
            </a:p>
          </p:txBody>
        </p:sp>
        <p:sp>
          <p:nvSpPr>
            <p:cNvPr id="35" name="Content Placeholder 4">
              <a:extLst>
                <a:ext uri="{FF2B5EF4-FFF2-40B4-BE49-F238E27FC236}">
                  <a16:creationId xmlns:a16="http://schemas.microsoft.com/office/drawing/2014/main" id="{390522B0-A9C5-0F48-966F-CB7127084681}"/>
                </a:ext>
              </a:extLst>
            </p:cNvPr>
            <p:cNvSpPr txBox="1">
              <a:spLocks/>
            </p:cNvSpPr>
            <p:nvPr/>
          </p:nvSpPr>
          <p:spPr>
            <a:xfrm>
              <a:off x="7256559" y="1586139"/>
              <a:ext cx="1045030" cy="284402"/>
            </a:xfrm>
            <a:prstGeom prst="rect">
              <a:avLst/>
            </a:prstGeom>
          </p:spPr>
          <p:txBody>
            <a:bodyPr vert="horz" wrap="square" lIns="0" tIns="0" rIns="0" bIns="0" rtlCol="0">
              <a:spAutoFit/>
            </a:bodyPr>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75" indent="0">
                <a:buFont typeface="Arial" panose="020B0604020202020204" pitchFamily="34" charset="0"/>
                <a:buNone/>
              </a:pPr>
              <a:r>
                <a:rPr lang="en-US" sz="1200" dirty="0">
                  <a:solidFill>
                    <a:schemeClr val="bg1"/>
                  </a:solidFill>
                </a:rPr>
                <a:t>Software obsolescence</a:t>
              </a:r>
            </a:p>
          </p:txBody>
        </p:sp>
        <p:sp>
          <p:nvSpPr>
            <p:cNvPr id="36" name="Content Placeholder 4">
              <a:extLst>
                <a:ext uri="{FF2B5EF4-FFF2-40B4-BE49-F238E27FC236}">
                  <a16:creationId xmlns:a16="http://schemas.microsoft.com/office/drawing/2014/main" id="{260CDC46-D4E5-B54B-A2AE-C07CBDA24683}"/>
                </a:ext>
              </a:extLst>
            </p:cNvPr>
            <p:cNvSpPr txBox="1">
              <a:spLocks/>
            </p:cNvSpPr>
            <p:nvPr/>
          </p:nvSpPr>
          <p:spPr>
            <a:xfrm>
              <a:off x="8011303" y="2038103"/>
              <a:ext cx="1240972" cy="284402"/>
            </a:xfrm>
            <a:prstGeom prst="rect">
              <a:avLst/>
            </a:prstGeom>
          </p:spPr>
          <p:txBody>
            <a:bodyPr vert="horz" wrap="square" lIns="0" tIns="0" rIns="0" bIns="0" rtlCol="0">
              <a:spAutoFit/>
            </a:bodyPr>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75" indent="0">
                <a:buFont typeface="Arial" panose="020B0604020202020204" pitchFamily="34" charset="0"/>
                <a:buNone/>
              </a:pPr>
              <a:r>
                <a:rPr lang="en-US" sz="1200" dirty="0">
                  <a:solidFill>
                    <a:schemeClr val="bg1"/>
                  </a:solidFill>
                </a:rPr>
                <a:t>Hardware obsolescence</a:t>
              </a:r>
            </a:p>
          </p:txBody>
        </p:sp>
        <p:pic>
          <p:nvPicPr>
            <p:cNvPr id="29" name="Picture 28">
              <a:extLst>
                <a:ext uri="{FF2B5EF4-FFF2-40B4-BE49-F238E27FC236}">
                  <a16:creationId xmlns:a16="http://schemas.microsoft.com/office/drawing/2014/main" id="{479FC7B6-83B6-3B42-A139-B54D51CFA31E}"/>
                </a:ext>
              </a:extLst>
            </p:cNvPr>
            <p:cNvPicPr>
              <a:picLocks noChangeAspect="1"/>
            </p:cNvPicPr>
            <p:nvPr/>
          </p:nvPicPr>
          <p:blipFill>
            <a:blip r:embed="rId8"/>
            <a:stretch>
              <a:fillRect/>
            </a:stretch>
          </p:blipFill>
          <p:spPr>
            <a:xfrm>
              <a:off x="8040914" y="2796812"/>
              <a:ext cx="312058" cy="322460"/>
            </a:xfrm>
            <a:prstGeom prst="rect">
              <a:avLst/>
            </a:prstGeom>
          </p:spPr>
        </p:pic>
        <p:sp>
          <p:nvSpPr>
            <p:cNvPr id="37" name="Content Placeholder 4">
              <a:extLst>
                <a:ext uri="{FF2B5EF4-FFF2-40B4-BE49-F238E27FC236}">
                  <a16:creationId xmlns:a16="http://schemas.microsoft.com/office/drawing/2014/main" id="{7BDC3AC2-D65C-B44F-9D49-2DFDD4950665}"/>
                </a:ext>
              </a:extLst>
            </p:cNvPr>
            <p:cNvSpPr txBox="1">
              <a:spLocks/>
            </p:cNvSpPr>
            <p:nvPr/>
          </p:nvSpPr>
          <p:spPr>
            <a:xfrm>
              <a:off x="8502832" y="2708509"/>
              <a:ext cx="522304" cy="284402"/>
            </a:xfrm>
            <a:prstGeom prst="rect">
              <a:avLst/>
            </a:prstGeom>
          </p:spPr>
          <p:txBody>
            <a:bodyPr vert="horz" wrap="square" lIns="0" tIns="0" rIns="0" bIns="0" rtlCol="0">
              <a:spAutoFit/>
            </a:bodyPr>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75" indent="0">
                <a:buFont typeface="Arial" panose="020B0604020202020204" pitchFamily="34" charset="0"/>
                <a:buNone/>
              </a:pPr>
              <a:r>
                <a:rPr lang="en-US" sz="1200" dirty="0">
                  <a:solidFill>
                    <a:schemeClr val="bg1"/>
                  </a:solidFill>
                </a:rPr>
                <a:t>Out of service</a:t>
              </a:r>
            </a:p>
          </p:txBody>
        </p:sp>
      </p:grpSp>
      <p:sp>
        <p:nvSpPr>
          <p:cNvPr id="41" name="Content Placeholder 4">
            <a:extLst>
              <a:ext uri="{FF2B5EF4-FFF2-40B4-BE49-F238E27FC236}">
                <a16:creationId xmlns:a16="http://schemas.microsoft.com/office/drawing/2014/main" id="{DACF8A05-8C4F-C641-AFAF-C0BBDB326797}"/>
              </a:ext>
            </a:extLst>
          </p:cNvPr>
          <p:cNvSpPr txBox="1">
            <a:spLocks/>
          </p:cNvSpPr>
          <p:nvPr/>
        </p:nvSpPr>
        <p:spPr>
          <a:xfrm>
            <a:off x="4791075" y="898525"/>
            <a:ext cx="3561304" cy="430887"/>
          </a:xfrm>
          <a:prstGeom prst="rect">
            <a:avLst/>
          </a:prstGeom>
        </p:spPr>
        <p:txBody>
          <a:bodyPr vert="horz" wrap="square" lIns="0" tIns="0" rIns="0" bIns="0" rtlCol="0">
            <a:spAutoFit/>
          </a:bodyPr>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75" indent="0">
              <a:buNone/>
            </a:pPr>
            <a:r>
              <a:rPr lang="en-US" dirty="0">
                <a:solidFill>
                  <a:schemeClr val="accent6"/>
                </a:solidFill>
              </a:rPr>
              <a:t>Timing it the key when creating your customized modernization plan</a:t>
            </a:r>
          </a:p>
        </p:txBody>
      </p:sp>
    </p:spTree>
    <p:extLst>
      <p:ext uri="{BB962C8B-B14F-4D97-AF65-F5344CB8AC3E}">
        <p14:creationId xmlns:p14="http://schemas.microsoft.com/office/powerpoint/2010/main" val="11568908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6">
            <a:extLst>
              <a:ext uri="{FF2B5EF4-FFF2-40B4-BE49-F238E27FC236}">
                <a16:creationId xmlns:a16="http://schemas.microsoft.com/office/drawing/2014/main" id="{69B81137-1D0F-764A-AB08-76894F0A7EF4}"/>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rightnessContrast bright="-50000"/>
                    </a14:imgEffect>
                  </a14:imgLayer>
                </a14:imgProps>
              </a:ext>
              <a:ext uri="{28A0092B-C50C-407E-A947-70E740481C1C}">
                <a14:useLocalDpi xmlns:a14="http://schemas.microsoft.com/office/drawing/2010/main"/>
              </a:ext>
            </a:extLst>
          </a:blip>
          <a:srcRect/>
          <a:stretch/>
        </p:blipFill>
        <p:spPr>
          <a:xfrm flipH="1">
            <a:off x="0" y="0"/>
            <a:ext cx="9143999" cy="5143500"/>
          </a:xfrm>
          <a:prstGeom prst="rect">
            <a:avLst/>
          </a:prstGeom>
        </p:spPr>
      </p:pic>
      <p:sp>
        <p:nvSpPr>
          <p:cNvPr id="10" name="Rectangle 9">
            <a:extLst>
              <a:ext uri="{FF2B5EF4-FFF2-40B4-BE49-F238E27FC236}">
                <a16:creationId xmlns:a16="http://schemas.microsoft.com/office/drawing/2014/main" id="{D3380F1C-F745-1047-94D3-A56CF8B87DA8}"/>
              </a:ext>
            </a:extLst>
          </p:cNvPr>
          <p:cNvSpPr/>
          <p:nvPr/>
        </p:nvSpPr>
        <p:spPr>
          <a:xfrm>
            <a:off x="25400" y="107950"/>
            <a:ext cx="8937625" cy="5143500"/>
          </a:xfrm>
          <a:prstGeom prst="rect">
            <a:avLst/>
          </a:prstGeom>
          <a:gradFill>
            <a:gsLst>
              <a:gs pos="44000">
                <a:srgbClr val="000000">
                  <a:alpha val="23000"/>
                </a:srgbClr>
              </a:gs>
              <a:gs pos="24000">
                <a:schemeClr val="tx1">
                  <a:alpha val="61000"/>
                </a:schemeClr>
              </a:gs>
              <a:gs pos="82000">
                <a:schemeClr val="tx1">
                  <a:alpha val="0"/>
                </a:schemeClr>
              </a:gs>
            </a:gsLst>
            <a:lin ang="210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itle 3"/>
          <p:cNvSpPr>
            <a:spLocks noGrp="1"/>
          </p:cNvSpPr>
          <p:nvPr>
            <p:ph type="title"/>
          </p:nvPr>
        </p:nvSpPr>
        <p:spPr>
          <a:xfrm>
            <a:off x="258056" y="230188"/>
            <a:ext cx="8633531" cy="307777"/>
          </a:xfrm>
        </p:spPr>
        <p:txBody>
          <a:bodyPr>
            <a:spAutoFit/>
          </a:bodyPr>
          <a:lstStyle/>
          <a:p>
            <a:r>
              <a:rPr lang="en-GB" dirty="0">
                <a:solidFill>
                  <a:schemeClr val="bg2"/>
                </a:solidFill>
              </a:rPr>
              <a:t>Step #2: Replace legacy software</a:t>
            </a:r>
          </a:p>
        </p:txBody>
      </p:sp>
      <p:sp>
        <p:nvSpPr>
          <p:cNvPr id="12" name="Slide Number Placeholder 5">
            <a:extLst>
              <a:ext uri="{FF2B5EF4-FFF2-40B4-BE49-F238E27FC236}">
                <a16:creationId xmlns:a16="http://schemas.microsoft.com/office/drawing/2014/main" id="{7431A0D2-42E1-4F2E-9EC9-62577124EE56}"/>
              </a:ext>
            </a:extLst>
          </p:cNvPr>
          <p:cNvSpPr>
            <a:spLocks noGrp="1"/>
          </p:cNvSpPr>
          <p:nvPr>
            <p:ph type="sldNum" sz="quarter" idx="4"/>
          </p:nvPr>
        </p:nvSpPr>
        <p:spPr>
          <a:xfrm>
            <a:off x="1348263"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solidFill>
                  <a:schemeClr val="bg1"/>
                </a:solidFill>
              </a:rPr>
              <a:t>Page </a:t>
            </a:r>
            <a:fld id="{5A9C12DC-491F-9444-86A2-13AC5C62A2FC}" type="slidenum">
              <a:rPr lang="en-US" smtClean="0">
                <a:solidFill>
                  <a:schemeClr val="bg1"/>
                </a:solidFill>
              </a:rPr>
              <a:pPr/>
              <a:t>12</a:t>
            </a:fld>
            <a:endParaRPr lang="en-US" dirty="0">
              <a:solidFill>
                <a:schemeClr val="bg1"/>
              </a:solidFill>
            </a:endParaRPr>
          </a:p>
        </p:txBody>
      </p:sp>
      <p:sp>
        <p:nvSpPr>
          <p:cNvPr id="13" name="Footer Placeholder 4">
            <a:extLst>
              <a:ext uri="{FF2B5EF4-FFF2-40B4-BE49-F238E27FC236}">
                <a16:creationId xmlns:a16="http://schemas.microsoft.com/office/drawing/2014/main" id="{307DBC3B-8FE3-4D05-A8E4-23392A725AE8}"/>
              </a:ext>
            </a:extLst>
          </p:cNvPr>
          <p:cNvSpPr>
            <a:spLocks noGrp="1"/>
          </p:cNvSpPr>
          <p:nvPr>
            <p:ph type="ftr" sz="quarter" idx="3"/>
          </p:nvPr>
        </p:nvSpPr>
        <p:spPr>
          <a:xfrm>
            <a:off x="252413" y="4857154"/>
            <a:ext cx="1097280"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solidFill>
                  <a:schemeClr val="bg1"/>
                </a:solidFill>
              </a:rPr>
              <a:t>Property of Schneider Electric |</a:t>
            </a:r>
          </a:p>
        </p:txBody>
      </p:sp>
      <p:pic>
        <p:nvPicPr>
          <p:cNvPr id="16" name="Picture 15" descr="schneider_LIO_White_RGB.png">
            <a:extLst>
              <a:ext uri="{FF2B5EF4-FFF2-40B4-BE49-F238E27FC236}">
                <a16:creationId xmlns:a16="http://schemas.microsoft.com/office/drawing/2014/main" id="{662CC3B3-8336-A149-AAC9-82CA41FEB59A}"/>
              </a:ext>
            </a:extLst>
          </p:cNvPr>
          <p:cNvPicPr>
            <a:picLocks noChangeAspect="1"/>
          </p:cNvPicPr>
          <p:nvPr/>
        </p:nvPicPr>
        <p:blipFill>
          <a:blip r:embed="rId5" cstate="print"/>
          <a:stretch>
            <a:fillRect/>
          </a:stretch>
        </p:blipFill>
        <p:spPr>
          <a:xfrm>
            <a:off x="7075053" y="4508525"/>
            <a:ext cx="2018707" cy="556586"/>
          </a:xfrm>
          <a:prstGeom prst="rect">
            <a:avLst/>
          </a:prstGeom>
        </p:spPr>
      </p:pic>
      <p:sp>
        <p:nvSpPr>
          <p:cNvPr id="9" name="Content Placeholder 4">
            <a:extLst>
              <a:ext uri="{FF2B5EF4-FFF2-40B4-BE49-F238E27FC236}">
                <a16:creationId xmlns:a16="http://schemas.microsoft.com/office/drawing/2014/main" id="{D7C52CA6-8C78-CA44-8F99-DAE7E6612C46}"/>
              </a:ext>
            </a:extLst>
          </p:cNvPr>
          <p:cNvSpPr txBox="1">
            <a:spLocks/>
          </p:cNvSpPr>
          <p:nvPr/>
        </p:nvSpPr>
        <p:spPr>
          <a:xfrm>
            <a:off x="252413" y="2298992"/>
            <a:ext cx="3449792" cy="215444"/>
          </a:xfrm>
          <a:prstGeom prst="rect">
            <a:avLst/>
          </a:prstGeom>
        </p:spPr>
        <p:txBody>
          <a:bodyPr vert="horz" wrap="square" lIns="0" tIns="0" rIns="0" bIns="0" rtlCol="0">
            <a:spAutoFit/>
          </a:bodyPr>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75" indent="0">
              <a:buNone/>
            </a:pPr>
            <a:endParaRPr lang="en-US" dirty="0">
              <a:solidFill>
                <a:schemeClr val="bg1"/>
              </a:solidFill>
            </a:endParaRPr>
          </a:p>
        </p:txBody>
      </p:sp>
      <p:sp>
        <p:nvSpPr>
          <p:cNvPr id="17" name="Content Placeholder 4">
            <a:extLst>
              <a:ext uri="{FF2B5EF4-FFF2-40B4-BE49-F238E27FC236}">
                <a16:creationId xmlns:a16="http://schemas.microsoft.com/office/drawing/2014/main" id="{BEE9D2DF-1A12-8F47-9B7F-E300A0C6B7F9}"/>
              </a:ext>
            </a:extLst>
          </p:cNvPr>
          <p:cNvSpPr txBox="1">
            <a:spLocks/>
          </p:cNvSpPr>
          <p:nvPr/>
        </p:nvSpPr>
        <p:spPr>
          <a:xfrm>
            <a:off x="3215235" y="1571625"/>
            <a:ext cx="2636290" cy="430887"/>
          </a:xfrm>
          <a:prstGeom prst="rect">
            <a:avLst/>
          </a:prstGeom>
        </p:spPr>
        <p:txBody>
          <a:bodyPr vert="horz" wrap="square" lIns="0" tIns="0" rIns="0" bIns="0" rtlCol="0">
            <a:spAutoFit/>
          </a:bodyPr>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75" indent="0" algn="ctr">
              <a:buNone/>
            </a:pPr>
            <a:r>
              <a:rPr lang="en-US" b="1" dirty="0">
                <a:solidFill>
                  <a:schemeClr val="bg2"/>
                </a:solidFill>
              </a:rPr>
              <a:t>Upgrade your front end to EBO keeping controllers as-is:</a:t>
            </a:r>
          </a:p>
        </p:txBody>
      </p:sp>
      <p:sp>
        <p:nvSpPr>
          <p:cNvPr id="18" name="Content Placeholder 4">
            <a:extLst>
              <a:ext uri="{FF2B5EF4-FFF2-40B4-BE49-F238E27FC236}">
                <a16:creationId xmlns:a16="http://schemas.microsoft.com/office/drawing/2014/main" id="{2352B5B6-CB95-5E4E-BAEC-2D2F9981F48F}"/>
              </a:ext>
            </a:extLst>
          </p:cNvPr>
          <p:cNvSpPr txBox="1">
            <a:spLocks/>
          </p:cNvSpPr>
          <p:nvPr/>
        </p:nvSpPr>
        <p:spPr>
          <a:xfrm>
            <a:off x="2930597" y="3333212"/>
            <a:ext cx="3193905" cy="430887"/>
          </a:xfrm>
          <a:prstGeom prst="rect">
            <a:avLst/>
          </a:prstGeom>
        </p:spPr>
        <p:txBody>
          <a:bodyPr vert="horz" wrap="square" lIns="0" tIns="0" rIns="0" bIns="0" rtlCol="0">
            <a:spAutoFit/>
          </a:bodyPr>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75" indent="0" algn="ctr">
              <a:buNone/>
            </a:pPr>
            <a:r>
              <a:rPr lang="en-US" b="1" dirty="0">
                <a:solidFill>
                  <a:schemeClr val="bg2"/>
                </a:solidFill>
              </a:rPr>
              <a:t>Prepare plan for hardware modernization before end of service.</a:t>
            </a:r>
          </a:p>
        </p:txBody>
      </p:sp>
      <p:sp>
        <p:nvSpPr>
          <p:cNvPr id="19" name="Content Placeholder 4">
            <a:extLst>
              <a:ext uri="{FF2B5EF4-FFF2-40B4-BE49-F238E27FC236}">
                <a16:creationId xmlns:a16="http://schemas.microsoft.com/office/drawing/2014/main" id="{DC8BC9B7-180E-9146-9809-11D38FFF4004}"/>
              </a:ext>
            </a:extLst>
          </p:cNvPr>
          <p:cNvSpPr txBox="1">
            <a:spLocks/>
          </p:cNvSpPr>
          <p:nvPr/>
        </p:nvSpPr>
        <p:spPr>
          <a:xfrm>
            <a:off x="2466647" y="2563877"/>
            <a:ext cx="1626469" cy="774571"/>
          </a:xfrm>
          <a:prstGeom prst="rect">
            <a:avLst/>
          </a:prstGeom>
        </p:spPr>
        <p:txBody>
          <a:bodyPr vert="horz" wrap="square" lIns="0" tIns="0" rIns="0" bIns="0" rtlCol="0">
            <a:spAutoFit/>
          </a:bodyPr>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75" indent="0" algn="ctr">
              <a:buNone/>
            </a:pPr>
            <a:r>
              <a:rPr lang="en-US" dirty="0">
                <a:solidFill>
                  <a:schemeClr val="bg1"/>
                </a:solidFill>
              </a:rPr>
              <a:t>Let’s you reap benefits from start</a:t>
            </a:r>
          </a:p>
          <a:p>
            <a:pPr marL="15875" indent="0" algn="ctr">
              <a:buNone/>
            </a:pPr>
            <a:endParaRPr lang="en-US" dirty="0">
              <a:solidFill>
                <a:schemeClr val="bg1"/>
              </a:solidFill>
            </a:endParaRPr>
          </a:p>
        </p:txBody>
      </p:sp>
      <p:sp>
        <p:nvSpPr>
          <p:cNvPr id="21" name="Content Placeholder 4">
            <a:extLst>
              <a:ext uri="{FF2B5EF4-FFF2-40B4-BE49-F238E27FC236}">
                <a16:creationId xmlns:a16="http://schemas.microsoft.com/office/drawing/2014/main" id="{3126C0E7-7B2B-434B-A0AB-02351189F201}"/>
              </a:ext>
            </a:extLst>
          </p:cNvPr>
          <p:cNvSpPr txBox="1">
            <a:spLocks/>
          </p:cNvSpPr>
          <p:nvPr/>
        </p:nvSpPr>
        <p:spPr>
          <a:xfrm>
            <a:off x="4972990" y="2563642"/>
            <a:ext cx="1818722" cy="430887"/>
          </a:xfrm>
          <a:prstGeom prst="rect">
            <a:avLst/>
          </a:prstGeom>
        </p:spPr>
        <p:txBody>
          <a:bodyPr vert="horz" wrap="square" lIns="0" tIns="0" rIns="0" bIns="0" rtlCol="0">
            <a:spAutoFit/>
          </a:bodyPr>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75" indent="0" algn="ctr">
              <a:buNone/>
            </a:pPr>
            <a:r>
              <a:rPr lang="en-US" dirty="0">
                <a:solidFill>
                  <a:schemeClr val="bg1"/>
                </a:solidFill>
              </a:rPr>
              <a:t>Helps maximize ROI on existing hardware</a:t>
            </a:r>
          </a:p>
        </p:txBody>
      </p:sp>
      <p:cxnSp>
        <p:nvCxnSpPr>
          <p:cNvPr id="24" name="Elbow Connector 23">
            <a:extLst>
              <a:ext uri="{FF2B5EF4-FFF2-40B4-BE49-F238E27FC236}">
                <a16:creationId xmlns:a16="http://schemas.microsoft.com/office/drawing/2014/main" id="{B1715E3C-7206-4E4E-A504-ADE770A0009D}"/>
              </a:ext>
            </a:extLst>
          </p:cNvPr>
          <p:cNvCxnSpPr>
            <a:cxnSpLocks/>
          </p:cNvCxnSpPr>
          <p:nvPr/>
        </p:nvCxnSpPr>
        <p:spPr>
          <a:xfrm rot="5400000" flipH="1" flipV="1">
            <a:off x="3752871" y="1809836"/>
            <a:ext cx="204852" cy="1150831"/>
          </a:xfrm>
          <a:prstGeom prst="bentConnector2">
            <a:avLst/>
          </a:prstGeom>
          <a:ln w="25400" cap="rnd">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B2204C51-660F-4747-BB5A-D7562A6FFC7B}"/>
              </a:ext>
            </a:extLst>
          </p:cNvPr>
          <p:cNvCxnSpPr>
            <a:cxnSpLocks/>
          </p:cNvCxnSpPr>
          <p:nvPr/>
        </p:nvCxnSpPr>
        <p:spPr>
          <a:xfrm>
            <a:off x="4430713" y="2063750"/>
            <a:ext cx="0" cy="212725"/>
          </a:xfrm>
          <a:prstGeom prst="line">
            <a:avLst/>
          </a:prstGeom>
          <a:ln w="25400" cap="rnd">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A48B934A-EEA2-5C4A-87DC-E047DADCA026}"/>
              </a:ext>
            </a:extLst>
          </p:cNvPr>
          <p:cNvCxnSpPr>
            <a:cxnSpLocks/>
          </p:cNvCxnSpPr>
          <p:nvPr/>
        </p:nvCxnSpPr>
        <p:spPr>
          <a:xfrm>
            <a:off x="4615433" y="2063750"/>
            <a:ext cx="0" cy="212725"/>
          </a:xfrm>
          <a:prstGeom prst="line">
            <a:avLst/>
          </a:prstGeom>
          <a:ln w="25400" cap="rnd">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A9F79009-1E6E-BA4A-9D12-3CCB58858507}"/>
              </a:ext>
            </a:extLst>
          </p:cNvPr>
          <p:cNvCxnSpPr>
            <a:cxnSpLocks/>
          </p:cNvCxnSpPr>
          <p:nvPr/>
        </p:nvCxnSpPr>
        <p:spPr>
          <a:xfrm>
            <a:off x="4613275" y="2279402"/>
            <a:ext cx="1254125" cy="0"/>
          </a:xfrm>
          <a:prstGeom prst="line">
            <a:avLst/>
          </a:prstGeom>
          <a:ln w="25400" cap="rnd">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2E384BBA-C9C0-CC47-AF90-4C04B609B938}"/>
              </a:ext>
            </a:extLst>
          </p:cNvPr>
          <p:cNvCxnSpPr>
            <a:cxnSpLocks/>
          </p:cNvCxnSpPr>
          <p:nvPr/>
        </p:nvCxnSpPr>
        <p:spPr>
          <a:xfrm>
            <a:off x="5868144" y="2283718"/>
            <a:ext cx="0" cy="212725"/>
          </a:xfrm>
          <a:prstGeom prst="line">
            <a:avLst/>
          </a:prstGeom>
          <a:ln w="25400" cap="rnd">
            <a:solidFill>
              <a:schemeClr val="bg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17424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rack&#10;&#10;Description automatically generated">
            <a:extLst>
              <a:ext uri="{FF2B5EF4-FFF2-40B4-BE49-F238E27FC236}">
                <a16:creationId xmlns:a16="http://schemas.microsoft.com/office/drawing/2014/main" id="{F2A2A153-127C-CD4A-817A-D4A3387BFA54}"/>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a:ext>
            </a:extLst>
          </a:blip>
          <a:srcRect/>
          <a:stretch/>
        </p:blipFill>
        <p:spPr>
          <a:xfrm>
            <a:off x="0" y="-1"/>
            <a:ext cx="9143999" cy="5143501"/>
          </a:xfrm>
          <a:prstGeom prst="rect">
            <a:avLst/>
          </a:prstGeom>
        </p:spPr>
      </p:pic>
      <p:sp>
        <p:nvSpPr>
          <p:cNvPr id="18" name="Rectangle 17">
            <a:extLst>
              <a:ext uri="{FF2B5EF4-FFF2-40B4-BE49-F238E27FC236}">
                <a16:creationId xmlns:a16="http://schemas.microsoft.com/office/drawing/2014/main" id="{D0AEBFF2-2D5D-7149-89BA-A18CB26235CE}"/>
              </a:ext>
            </a:extLst>
          </p:cNvPr>
          <p:cNvSpPr/>
          <p:nvPr/>
        </p:nvSpPr>
        <p:spPr>
          <a:xfrm>
            <a:off x="0" y="0"/>
            <a:ext cx="9144000" cy="5143500"/>
          </a:xfrm>
          <a:prstGeom prst="rect">
            <a:avLst/>
          </a:prstGeom>
          <a:gradFill>
            <a:gsLst>
              <a:gs pos="30000">
                <a:srgbClr val="000000">
                  <a:alpha val="60512"/>
                </a:srgbClr>
              </a:gs>
              <a:gs pos="3000">
                <a:schemeClr val="tx1">
                  <a:alpha val="75000"/>
                </a:schemeClr>
              </a:gs>
              <a:gs pos="82000">
                <a:schemeClr val="tx1">
                  <a:alpha val="0"/>
                </a:schemeClr>
              </a:gs>
            </a:gsLst>
            <a:lin ang="210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itle 3"/>
          <p:cNvSpPr>
            <a:spLocks noGrp="1"/>
          </p:cNvSpPr>
          <p:nvPr>
            <p:ph type="title"/>
          </p:nvPr>
        </p:nvSpPr>
        <p:spPr>
          <a:xfrm>
            <a:off x="258056" y="230188"/>
            <a:ext cx="8633531" cy="307777"/>
          </a:xfrm>
        </p:spPr>
        <p:txBody>
          <a:bodyPr>
            <a:spAutoFit/>
          </a:bodyPr>
          <a:lstStyle/>
          <a:p>
            <a:r>
              <a:rPr lang="en-GB" dirty="0">
                <a:solidFill>
                  <a:schemeClr val="bg2"/>
                </a:solidFill>
              </a:rPr>
              <a:t>Step #3: Replace legacy hardware</a:t>
            </a:r>
          </a:p>
        </p:txBody>
      </p:sp>
      <p:sp>
        <p:nvSpPr>
          <p:cNvPr id="12" name="Slide Number Placeholder 5">
            <a:extLst>
              <a:ext uri="{FF2B5EF4-FFF2-40B4-BE49-F238E27FC236}">
                <a16:creationId xmlns:a16="http://schemas.microsoft.com/office/drawing/2014/main" id="{7431A0D2-42E1-4F2E-9EC9-62577124EE56}"/>
              </a:ext>
            </a:extLst>
          </p:cNvPr>
          <p:cNvSpPr>
            <a:spLocks noGrp="1"/>
          </p:cNvSpPr>
          <p:nvPr>
            <p:ph type="sldNum" sz="quarter" idx="4"/>
          </p:nvPr>
        </p:nvSpPr>
        <p:spPr>
          <a:xfrm>
            <a:off x="1348263"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solidFill>
                  <a:schemeClr val="bg1"/>
                </a:solidFill>
              </a:rPr>
              <a:t>Page </a:t>
            </a:r>
            <a:fld id="{5A9C12DC-491F-9444-86A2-13AC5C62A2FC}" type="slidenum">
              <a:rPr lang="en-US" smtClean="0">
                <a:solidFill>
                  <a:schemeClr val="bg1"/>
                </a:solidFill>
              </a:rPr>
              <a:pPr/>
              <a:t>13</a:t>
            </a:fld>
            <a:endParaRPr lang="en-US" dirty="0">
              <a:solidFill>
                <a:schemeClr val="bg1"/>
              </a:solidFill>
            </a:endParaRPr>
          </a:p>
        </p:txBody>
      </p:sp>
      <p:sp>
        <p:nvSpPr>
          <p:cNvPr id="13" name="Footer Placeholder 4">
            <a:extLst>
              <a:ext uri="{FF2B5EF4-FFF2-40B4-BE49-F238E27FC236}">
                <a16:creationId xmlns:a16="http://schemas.microsoft.com/office/drawing/2014/main" id="{307DBC3B-8FE3-4D05-A8E4-23392A725AE8}"/>
              </a:ext>
            </a:extLst>
          </p:cNvPr>
          <p:cNvSpPr>
            <a:spLocks noGrp="1"/>
          </p:cNvSpPr>
          <p:nvPr>
            <p:ph type="ftr" sz="quarter" idx="3"/>
          </p:nvPr>
        </p:nvSpPr>
        <p:spPr>
          <a:xfrm>
            <a:off x="252413" y="4857154"/>
            <a:ext cx="1097280"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solidFill>
                  <a:schemeClr val="bg1"/>
                </a:solidFill>
              </a:rPr>
              <a:t>Property of Schneider Electric |</a:t>
            </a:r>
          </a:p>
        </p:txBody>
      </p:sp>
      <p:pic>
        <p:nvPicPr>
          <p:cNvPr id="16" name="Picture 15" descr="schneider_LIO_White_RGB.png">
            <a:extLst>
              <a:ext uri="{FF2B5EF4-FFF2-40B4-BE49-F238E27FC236}">
                <a16:creationId xmlns:a16="http://schemas.microsoft.com/office/drawing/2014/main" id="{662CC3B3-8336-A149-AAC9-82CA41FEB59A}"/>
              </a:ext>
            </a:extLst>
          </p:cNvPr>
          <p:cNvPicPr>
            <a:picLocks noChangeAspect="1"/>
          </p:cNvPicPr>
          <p:nvPr/>
        </p:nvPicPr>
        <p:blipFill>
          <a:blip r:embed="rId5" cstate="print"/>
          <a:stretch>
            <a:fillRect/>
          </a:stretch>
        </p:blipFill>
        <p:spPr>
          <a:xfrm>
            <a:off x="7075053" y="4508525"/>
            <a:ext cx="2018707" cy="556586"/>
          </a:xfrm>
          <a:prstGeom prst="rect">
            <a:avLst/>
          </a:prstGeom>
        </p:spPr>
      </p:pic>
      <p:sp>
        <p:nvSpPr>
          <p:cNvPr id="25" name="Content Placeholder 4">
            <a:extLst>
              <a:ext uri="{FF2B5EF4-FFF2-40B4-BE49-F238E27FC236}">
                <a16:creationId xmlns:a16="http://schemas.microsoft.com/office/drawing/2014/main" id="{223F18D3-6174-D549-9DD7-8DEF41AAB189}"/>
              </a:ext>
            </a:extLst>
          </p:cNvPr>
          <p:cNvSpPr txBox="1">
            <a:spLocks/>
          </p:cNvSpPr>
          <p:nvPr/>
        </p:nvSpPr>
        <p:spPr>
          <a:xfrm>
            <a:off x="252413" y="898525"/>
            <a:ext cx="3895842" cy="1461939"/>
          </a:xfrm>
          <a:prstGeom prst="rect">
            <a:avLst/>
          </a:prstGeom>
        </p:spPr>
        <p:txBody>
          <a:bodyPr vert="horz" wrap="square" lIns="0" tIns="0" rIns="0" bIns="0" rtlCol="0">
            <a:spAutoFit/>
          </a:bodyPr>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75" indent="0">
              <a:buNone/>
            </a:pPr>
            <a:r>
              <a:rPr lang="en-US" dirty="0">
                <a:solidFill>
                  <a:schemeClr val="accent6"/>
                </a:solidFill>
              </a:rPr>
              <a:t>Process can be phased depending on your specific replacement strategy:</a:t>
            </a:r>
          </a:p>
          <a:p>
            <a:r>
              <a:rPr lang="en-US" dirty="0">
                <a:solidFill>
                  <a:schemeClr val="bg1"/>
                </a:solidFill>
              </a:rPr>
              <a:t>Upgrade by network branch</a:t>
            </a:r>
          </a:p>
          <a:p>
            <a:r>
              <a:rPr lang="en-US" dirty="0">
                <a:solidFill>
                  <a:schemeClr val="bg1"/>
                </a:solidFill>
              </a:rPr>
              <a:t>Upgrade by hierarchy – plant/zone </a:t>
            </a:r>
          </a:p>
          <a:p>
            <a:r>
              <a:rPr lang="en-US" dirty="0">
                <a:solidFill>
                  <a:schemeClr val="bg1"/>
                </a:solidFill>
              </a:rPr>
              <a:t>Ad hoc field replacement as needed </a:t>
            </a:r>
          </a:p>
        </p:txBody>
      </p:sp>
      <p:sp>
        <p:nvSpPr>
          <p:cNvPr id="15" name="Content Placeholder 4">
            <a:extLst>
              <a:ext uri="{FF2B5EF4-FFF2-40B4-BE49-F238E27FC236}">
                <a16:creationId xmlns:a16="http://schemas.microsoft.com/office/drawing/2014/main" id="{55519CFB-4942-9442-836B-08FE9BB0F257}"/>
              </a:ext>
            </a:extLst>
          </p:cNvPr>
          <p:cNvSpPr txBox="1">
            <a:spLocks/>
          </p:cNvSpPr>
          <p:nvPr/>
        </p:nvSpPr>
        <p:spPr>
          <a:xfrm>
            <a:off x="252412" y="2906713"/>
            <a:ext cx="4012929" cy="774571"/>
          </a:xfrm>
          <a:prstGeom prst="rect">
            <a:avLst/>
          </a:prstGeom>
        </p:spPr>
        <p:txBody>
          <a:bodyPr vert="horz" wrap="square" lIns="0" tIns="0" rIns="0" bIns="0" rtlCol="0">
            <a:spAutoFit/>
          </a:bodyPr>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75" indent="0">
              <a:buNone/>
            </a:pPr>
            <a:r>
              <a:rPr lang="en-US" dirty="0">
                <a:solidFill>
                  <a:schemeClr val="accent6"/>
                </a:solidFill>
              </a:rPr>
              <a:t>Outcome</a:t>
            </a:r>
          </a:p>
          <a:p>
            <a:pPr marL="15875" indent="0">
              <a:buNone/>
            </a:pPr>
            <a:r>
              <a:rPr lang="en-US" dirty="0">
                <a:solidFill>
                  <a:schemeClr val="bg1"/>
                </a:solidFill>
              </a:rPr>
              <a:t>Future-ready buildings with connected products and services will increase in value</a:t>
            </a:r>
          </a:p>
        </p:txBody>
      </p:sp>
      <p:sp>
        <p:nvSpPr>
          <p:cNvPr id="10" name="Content Placeholder 4">
            <a:extLst>
              <a:ext uri="{FF2B5EF4-FFF2-40B4-BE49-F238E27FC236}">
                <a16:creationId xmlns:a16="http://schemas.microsoft.com/office/drawing/2014/main" id="{6C6E7919-DE87-8D45-B5BE-0B4E6C4DB7D2}"/>
              </a:ext>
            </a:extLst>
          </p:cNvPr>
          <p:cNvSpPr txBox="1">
            <a:spLocks/>
          </p:cNvSpPr>
          <p:nvPr/>
        </p:nvSpPr>
        <p:spPr>
          <a:xfrm>
            <a:off x="4788024" y="2906713"/>
            <a:ext cx="4103563" cy="1205458"/>
          </a:xfrm>
          <a:prstGeom prst="rect">
            <a:avLst/>
          </a:prstGeom>
        </p:spPr>
        <p:txBody>
          <a:bodyPr vert="horz" wrap="square" lIns="0" tIns="0" rIns="0" bIns="0" rtlCol="0">
            <a:spAutoFit/>
          </a:bodyPr>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75" indent="0">
              <a:buNone/>
            </a:pPr>
            <a:r>
              <a:rPr lang="en-US" dirty="0">
                <a:solidFill>
                  <a:schemeClr val="accent6"/>
                </a:solidFill>
              </a:rPr>
              <a:t>And the most importantly…</a:t>
            </a:r>
          </a:p>
          <a:p>
            <a:pPr marL="15875" indent="0">
              <a:buNone/>
            </a:pPr>
            <a:r>
              <a:rPr lang="en-US" dirty="0">
                <a:solidFill>
                  <a:schemeClr val="bg1"/>
                </a:solidFill>
              </a:rPr>
              <a:t>The front-end replacement is backward compatible – it can seamlessly integrate into existing hardware, avoiding the need to replace existing controllers and devices</a:t>
            </a:r>
          </a:p>
        </p:txBody>
      </p:sp>
    </p:spTree>
    <p:extLst>
      <p:ext uri="{BB962C8B-B14F-4D97-AF65-F5344CB8AC3E}">
        <p14:creationId xmlns:p14="http://schemas.microsoft.com/office/powerpoint/2010/main" val="3319728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6">
            <a:extLst>
              <a:ext uri="{FF2B5EF4-FFF2-40B4-BE49-F238E27FC236}">
                <a16:creationId xmlns:a16="http://schemas.microsoft.com/office/drawing/2014/main" id="{54D6AB80-2F76-844B-A956-DBADE009582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0"/>
            <a:ext cx="9143999" cy="5143500"/>
          </a:xfrm>
          <a:prstGeom prst="rect">
            <a:avLst/>
          </a:prstGeom>
        </p:spPr>
      </p:pic>
      <p:sp>
        <p:nvSpPr>
          <p:cNvPr id="22" name="Rectangle 21">
            <a:extLst>
              <a:ext uri="{FF2B5EF4-FFF2-40B4-BE49-F238E27FC236}">
                <a16:creationId xmlns:a16="http://schemas.microsoft.com/office/drawing/2014/main" id="{F7FAB21A-064F-8D4A-BBD2-FD34122FA4D8}"/>
              </a:ext>
            </a:extLst>
          </p:cNvPr>
          <p:cNvSpPr/>
          <p:nvPr/>
        </p:nvSpPr>
        <p:spPr>
          <a:xfrm>
            <a:off x="0" y="0"/>
            <a:ext cx="9144000" cy="5143500"/>
          </a:xfrm>
          <a:prstGeom prst="rect">
            <a:avLst/>
          </a:prstGeom>
          <a:solidFill>
            <a:schemeClr val="tx1">
              <a:alpha val="70141"/>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itle 3"/>
          <p:cNvSpPr>
            <a:spLocks noGrp="1"/>
          </p:cNvSpPr>
          <p:nvPr>
            <p:ph type="title"/>
          </p:nvPr>
        </p:nvSpPr>
        <p:spPr>
          <a:xfrm>
            <a:off x="258056" y="230188"/>
            <a:ext cx="8633531" cy="307777"/>
          </a:xfrm>
        </p:spPr>
        <p:txBody>
          <a:bodyPr>
            <a:spAutoFit/>
          </a:bodyPr>
          <a:lstStyle/>
          <a:p>
            <a:r>
              <a:rPr lang="en-GB" dirty="0">
                <a:solidFill>
                  <a:schemeClr val="bg2"/>
                </a:solidFill>
              </a:rPr>
              <a:t>Connected products, connected services</a:t>
            </a:r>
          </a:p>
        </p:txBody>
      </p:sp>
      <p:sp>
        <p:nvSpPr>
          <p:cNvPr id="12" name="Slide Number Placeholder 5">
            <a:extLst>
              <a:ext uri="{FF2B5EF4-FFF2-40B4-BE49-F238E27FC236}">
                <a16:creationId xmlns:a16="http://schemas.microsoft.com/office/drawing/2014/main" id="{7431A0D2-42E1-4F2E-9EC9-62577124EE56}"/>
              </a:ext>
            </a:extLst>
          </p:cNvPr>
          <p:cNvSpPr>
            <a:spLocks noGrp="1"/>
          </p:cNvSpPr>
          <p:nvPr>
            <p:ph type="sldNum" sz="quarter" idx="4"/>
          </p:nvPr>
        </p:nvSpPr>
        <p:spPr>
          <a:xfrm>
            <a:off x="1348263"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solidFill>
                  <a:schemeClr val="bg1"/>
                </a:solidFill>
              </a:rPr>
              <a:t>Page </a:t>
            </a:r>
            <a:fld id="{5A9C12DC-491F-9444-86A2-13AC5C62A2FC}" type="slidenum">
              <a:rPr lang="en-US" smtClean="0">
                <a:solidFill>
                  <a:schemeClr val="bg1"/>
                </a:solidFill>
              </a:rPr>
              <a:pPr/>
              <a:t>14</a:t>
            </a:fld>
            <a:endParaRPr lang="en-US" dirty="0">
              <a:solidFill>
                <a:schemeClr val="bg1"/>
              </a:solidFill>
            </a:endParaRPr>
          </a:p>
        </p:txBody>
      </p:sp>
      <p:sp>
        <p:nvSpPr>
          <p:cNvPr id="13" name="Footer Placeholder 4">
            <a:extLst>
              <a:ext uri="{FF2B5EF4-FFF2-40B4-BE49-F238E27FC236}">
                <a16:creationId xmlns:a16="http://schemas.microsoft.com/office/drawing/2014/main" id="{307DBC3B-8FE3-4D05-A8E4-23392A725AE8}"/>
              </a:ext>
            </a:extLst>
          </p:cNvPr>
          <p:cNvSpPr>
            <a:spLocks noGrp="1"/>
          </p:cNvSpPr>
          <p:nvPr>
            <p:ph type="ftr" sz="quarter" idx="3"/>
          </p:nvPr>
        </p:nvSpPr>
        <p:spPr>
          <a:xfrm>
            <a:off x="252413" y="4857154"/>
            <a:ext cx="1097280"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solidFill>
                  <a:schemeClr val="bg1"/>
                </a:solidFill>
              </a:rPr>
              <a:t>Property of Schneider Electric |</a:t>
            </a:r>
          </a:p>
        </p:txBody>
      </p:sp>
      <p:pic>
        <p:nvPicPr>
          <p:cNvPr id="16" name="Picture 15" descr="schneider_LIO_White_RGB.png">
            <a:extLst>
              <a:ext uri="{FF2B5EF4-FFF2-40B4-BE49-F238E27FC236}">
                <a16:creationId xmlns:a16="http://schemas.microsoft.com/office/drawing/2014/main" id="{662CC3B3-8336-A149-AAC9-82CA41FEB59A}"/>
              </a:ext>
            </a:extLst>
          </p:cNvPr>
          <p:cNvPicPr>
            <a:picLocks noChangeAspect="1"/>
          </p:cNvPicPr>
          <p:nvPr/>
        </p:nvPicPr>
        <p:blipFill>
          <a:blip r:embed="rId4" cstate="print"/>
          <a:stretch>
            <a:fillRect/>
          </a:stretch>
        </p:blipFill>
        <p:spPr>
          <a:xfrm>
            <a:off x="7075053" y="4508525"/>
            <a:ext cx="2018707" cy="556586"/>
          </a:xfrm>
          <a:prstGeom prst="rect">
            <a:avLst/>
          </a:prstGeom>
        </p:spPr>
      </p:pic>
      <p:sp>
        <p:nvSpPr>
          <p:cNvPr id="20" name="Content Placeholder 4">
            <a:extLst>
              <a:ext uri="{FF2B5EF4-FFF2-40B4-BE49-F238E27FC236}">
                <a16:creationId xmlns:a16="http://schemas.microsoft.com/office/drawing/2014/main" id="{5F38C095-278E-0B47-8B8E-940EA3B8CB40}"/>
              </a:ext>
            </a:extLst>
          </p:cNvPr>
          <p:cNvSpPr txBox="1">
            <a:spLocks/>
          </p:cNvSpPr>
          <p:nvPr/>
        </p:nvSpPr>
        <p:spPr>
          <a:xfrm>
            <a:off x="258223" y="3230610"/>
            <a:ext cx="2629943" cy="1441420"/>
          </a:xfrm>
          <a:prstGeom prst="rect">
            <a:avLst/>
          </a:prstGeom>
        </p:spPr>
        <p:txBody>
          <a:bodyPr vert="horz" wrap="square" lIns="0" tIns="0" rIns="0" bIns="0" rtlCol="0">
            <a:spAutoFit/>
          </a:bodyPr>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0"/>
              </a:spcAft>
            </a:pPr>
            <a:r>
              <a:rPr lang="en-US" sz="1100" dirty="0">
                <a:solidFill>
                  <a:schemeClr val="bg1"/>
                </a:solidFill>
              </a:rPr>
              <a:t>Flexible for both larger and smaller buildings</a:t>
            </a:r>
          </a:p>
          <a:p>
            <a:pPr>
              <a:spcAft>
                <a:spcPts val="0"/>
              </a:spcAft>
            </a:pPr>
            <a:r>
              <a:rPr lang="en-US" sz="1100" dirty="0">
                <a:solidFill>
                  <a:schemeClr val="bg1"/>
                </a:solidFill>
              </a:rPr>
              <a:t>Scaled pricing</a:t>
            </a:r>
          </a:p>
          <a:p>
            <a:pPr>
              <a:spcAft>
                <a:spcPts val="0"/>
              </a:spcAft>
            </a:pPr>
            <a:r>
              <a:rPr lang="en-US" sz="1100" dirty="0">
                <a:solidFill>
                  <a:schemeClr val="bg1"/>
                </a:solidFill>
              </a:rPr>
              <a:t>Satisfies network security requirements</a:t>
            </a:r>
          </a:p>
          <a:p>
            <a:pPr>
              <a:spcAft>
                <a:spcPts val="0"/>
              </a:spcAft>
            </a:pPr>
            <a:r>
              <a:rPr lang="en-US" sz="1100" dirty="0">
                <a:solidFill>
                  <a:schemeClr val="bg1"/>
                </a:solidFill>
              </a:rPr>
              <a:t>Guaranteed cybersecure, from factory to installation</a:t>
            </a:r>
          </a:p>
          <a:p>
            <a:pPr>
              <a:spcAft>
                <a:spcPts val="0"/>
              </a:spcAft>
            </a:pPr>
            <a:r>
              <a:rPr lang="en-US" sz="1100" dirty="0">
                <a:solidFill>
                  <a:schemeClr val="bg1"/>
                </a:solidFill>
              </a:rPr>
              <a:t>More advanced integration capabilities</a:t>
            </a:r>
          </a:p>
        </p:txBody>
      </p:sp>
      <p:sp>
        <p:nvSpPr>
          <p:cNvPr id="27" name="Content Placeholder 4">
            <a:extLst>
              <a:ext uri="{FF2B5EF4-FFF2-40B4-BE49-F238E27FC236}">
                <a16:creationId xmlns:a16="http://schemas.microsoft.com/office/drawing/2014/main" id="{6AE694D8-3345-6742-97F0-D577A3501195}"/>
              </a:ext>
            </a:extLst>
          </p:cNvPr>
          <p:cNvSpPr txBox="1">
            <a:spLocks/>
          </p:cNvSpPr>
          <p:nvPr/>
        </p:nvSpPr>
        <p:spPr>
          <a:xfrm>
            <a:off x="3273775" y="3218547"/>
            <a:ext cx="2739675" cy="1377300"/>
          </a:xfrm>
          <a:prstGeom prst="rect">
            <a:avLst/>
          </a:prstGeom>
        </p:spPr>
        <p:txBody>
          <a:bodyPr vert="horz" wrap="square" lIns="0" tIns="0" rIns="0" bIns="0" rtlCol="0">
            <a:spAutoFit/>
          </a:bodyPr>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0"/>
              </a:spcAft>
            </a:pPr>
            <a:r>
              <a:rPr lang="en-US" sz="1100" dirty="0">
                <a:solidFill>
                  <a:schemeClr val="bg1"/>
                </a:solidFill>
              </a:rPr>
              <a:t>Helps create future-ready space</a:t>
            </a:r>
          </a:p>
          <a:p>
            <a:pPr>
              <a:spcAft>
                <a:spcPts val="0"/>
              </a:spcAft>
            </a:pPr>
            <a:r>
              <a:rPr lang="en-US" sz="1100" dirty="0">
                <a:solidFill>
                  <a:schemeClr val="bg1"/>
                </a:solidFill>
              </a:rPr>
              <a:t>Remains connected to installed base with transition and replacement options in MSTP networks</a:t>
            </a:r>
          </a:p>
          <a:p>
            <a:pPr>
              <a:spcAft>
                <a:spcPts val="0"/>
              </a:spcAft>
            </a:pPr>
            <a:r>
              <a:rPr lang="en-US" sz="1100" dirty="0">
                <a:solidFill>
                  <a:schemeClr val="bg1"/>
                </a:solidFill>
              </a:rPr>
              <a:t>Provides platform for IAQ and demand driven ventilation</a:t>
            </a:r>
          </a:p>
          <a:p>
            <a:pPr>
              <a:spcAft>
                <a:spcPts val="0"/>
              </a:spcAft>
            </a:pPr>
            <a:r>
              <a:rPr lang="en-US" sz="1100" dirty="0">
                <a:solidFill>
                  <a:schemeClr val="bg1"/>
                </a:solidFill>
              </a:rPr>
              <a:t>Features improved power provisions</a:t>
            </a:r>
          </a:p>
        </p:txBody>
      </p:sp>
      <p:sp>
        <p:nvSpPr>
          <p:cNvPr id="28" name="Content Placeholder 4">
            <a:extLst>
              <a:ext uri="{FF2B5EF4-FFF2-40B4-BE49-F238E27FC236}">
                <a16:creationId xmlns:a16="http://schemas.microsoft.com/office/drawing/2014/main" id="{2C65AF7F-3176-4245-8747-B28771655F7A}"/>
              </a:ext>
            </a:extLst>
          </p:cNvPr>
          <p:cNvSpPr txBox="1">
            <a:spLocks/>
          </p:cNvSpPr>
          <p:nvPr/>
        </p:nvSpPr>
        <p:spPr>
          <a:xfrm>
            <a:off x="3267965" y="2691268"/>
            <a:ext cx="2564076" cy="430887"/>
          </a:xfrm>
          <a:prstGeom prst="rect">
            <a:avLst/>
          </a:prstGeom>
        </p:spPr>
        <p:txBody>
          <a:bodyPr vert="horz" wrap="square" lIns="0" tIns="0" rIns="0" bIns="0" rtlCol="0">
            <a:spAutoFit/>
          </a:bodyPr>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75" indent="0">
              <a:buNone/>
            </a:pPr>
            <a:r>
              <a:rPr lang="en-US" dirty="0" err="1">
                <a:solidFill>
                  <a:schemeClr val="bg1"/>
                </a:solidFill>
              </a:rPr>
              <a:t>SpaceLogic</a:t>
            </a:r>
            <a:r>
              <a:rPr lang="en-US" dirty="0">
                <a:solidFill>
                  <a:schemeClr val="bg1"/>
                </a:solidFill>
              </a:rPr>
              <a:t> Room Purpose Controller</a:t>
            </a:r>
          </a:p>
        </p:txBody>
      </p:sp>
      <p:sp>
        <p:nvSpPr>
          <p:cNvPr id="4" name="Oval 3">
            <a:extLst>
              <a:ext uri="{FF2B5EF4-FFF2-40B4-BE49-F238E27FC236}">
                <a16:creationId xmlns:a16="http://schemas.microsoft.com/office/drawing/2014/main" id="{3817F0C7-42FF-4047-AF5F-643E9BAABAEB}"/>
              </a:ext>
            </a:extLst>
          </p:cNvPr>
          <p:cNvSpPr/>
          <p:nvPr/>
        </p:nvSpPr>
        <p:spPr>
          <a:xfrm>
            <a:off x="748643" y="1329503"/>
            <a:ext cx="1121946" cy="1121946"/>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PL"/>
          </a:p>
        </p:txBody>
      </p:sp>
      <p:pic>
        <p:nvPicPr>
          <p:cNvPr id="11" name="Picture 10" descr="Graphical user interface&#10;&#10;Description automatically generated">
            <a:extLst>
              <a:ext uri="{FF2B5EF4-FFF2-40B4-BE49-F238E27FC236}">
                <a16:creationId xmlns:a16="http://schemas.microsoft.com/office/drawing/2014/main" id="{EF1A4533-F5B9-8649-A9FF-CBBD7C920EF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62764" y="1481521"/>
            <a:ext cx="702662" cy="811647"/>
          </a:xfrm>
          <a:prstGeom prst="rect">
            <a:avLst/>
          </a:prstGeom>
        </p:spPr>
      </p:pic>
      <p:sp>
        <p:nvSpPr>
          <p:cNvPr id="30" name="Oval 29">
            <a:extLst>
              <a:ext uri="{FF2B5EF4-FFF2-40B4-BE49-F238E27FC236}">
                <a16:creationId xmlns:a16="http://schemas.microsoft.com/office/drawing/2014/main" id="{FD15D3A1-FB9D-764A-8A06-D07B79EC7BF5}"/>
              </a:ext>
            </a:extLst>
          </p:cNvPr>
          <p:cNvSpPr/>
          <p:nvPr/>
        </p:nvSpPr>
        <p:spPr>
          <a:xfrm>
            <a:off x="3859425" y="1332030"/>
            <a:ext cx="1113496" cy="1113496"/>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PL"/>
          </a:p>
        </p:txBody>
      </p:sp>
      <p:pic>
        <p:nvPicPr>
          <p:cNvPr id="6" name="Picture 5" descr="A picture containing text, electronics, screenshot, computer&#10;&#10;Description automatically generated">
            <a:extLst>
              <a:ext uri="{FF2B5EF4-FFF2-40B4-BE49-F238E27FC236}">
                <a16:creationId xmlns:a16="http://schemas.microsoft.com/office/drawing/2014/main" id="{4919AF8D-BA29-D64C-B62B-AA17B3FA942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964991" y="1571625"/>
            <a:ext cx="931443" cy="599250"/>
          </a:xfrm>
          <a:prstGeom prst="rect">
            <a:avLst/>
          </a:prstGeom>
        </p:spPr>
      </p:pic>
      <p:sp>
        <p:nvSpPr>
          <p:cNvPr id="18" name="Content Placeholder 4">
            <a:extLst>
              <a:ext uri="{FF2B5EF4-FFF2-40B4-BE49-F238E27FC236}">
                <a16:creationId xmlns:a16="http://schemas.microsoft.com/office/drawing/2014/main" id="{41EAEEB7-A96B-C34E-8B50-5E9455430392}"/>
              </a:ext>
            </a:extLst>
          </p:cNvPr>
          <p:cNvSpPr txBox="1">
            <a:spLocks/>
          </p:cNvSpPr>
          <p:nvPr/>
        </p:nvSpPr>
        <p:spPr>
          <a:xfrm>
            <a:off x="252413" y="2691269"/>
            <a:ext cx="2306792" cy="430887"/>
          </a:xfrm>
          <a:prstGeom prst="rect">
            <a:avLst/>
          </a:prstGeom>
        </p:spPr>
        <p:txBody>
          <a:bodyPr vert="horz" wrap="square" lIns="0" tIns="0" rIns="0" bIns="0" rtlCol="0">
            <a:spAutoFit/>
          </a:bodyPr>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75" indent="0">
              <a:buNone/>
            </a:pPr>
            <a:r>
              <a:rPr lang="en-US" dirty="0" err="1">
                <a:solidFill>
                  <a:schemeClr val="bg1"/>
                </a:solidFill>
              </a:rPr>
              <a:t>SpaceLogic</a:t>
            </a:r>
            <a:r>
              <a:rPr lang="en-US" dirty="0">
                <a:solidFill>
                  <a:schemeClr val="bg1"/>
                </a:solidFill>
              </a:rPr>
              <a:t> Automation Server </a:t>
            </a:r>
          </a:p>
        </p:txBody>
      </p:sp>
      <p:sp>
        <p:nvSpPr>
          <p:cNvPr id="21" name="Oval 20">
            <a:extLst>
              <a:ext uri="{FF2B5EF4-FFF2-40B4-BE49-F238E27FC236}">
                <a16:creationId xmlns:a16="http://schemas.microsoft.com/office/drawing/2014/main" id="{421A9419-CE14-E043-AD8C-B43A941E4665}"/>
              </a:ext>
            </a:extLst>
          </p:cNvPr>
          <p:cNvSpPr/>
          <p:nvPr/>
        </p:nvSpPr>
        <p:spPr>
          <a:xfrm>
            <a:off x="6741139" y="1332030"/>
            <a:ext cx="1113496" cy="1113496"/>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PL"/>
          </a:p>
        </p:txBody>
      </p:sp>
      <p:pic>
        <p:nvPicPr>
          <p:cNvPr id="19" name="Picture 18" descr="A picture containing text, electronics, display, screenshot&#10;&#10;Description automatically generated">
            <a:extLst>
              <a:ext uri="{FF2B5EF4-FFF2-40B4-BE49-F238E27FC236}">
                <a16:creationId xmlns:a16="http://schemas.microsoft.com/office/drawing/2014/main" id="{0D1E1CFB-AF78-C84C-907B-85A2E5A812F8}"/>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855360" y="1515869"/>
            <a:ext cx="850129" cy="708441"/>
          </a:xfrm>
          <a:prstGeom prst="rect">
            <a:avLst/>
          </a:prstGeom>
        </p:spPr>
      </p:pic>
      <p:sp>
        <p:nvSpPr>
          <p:cNvPr id="23" name="Content Placeholder 4">
            <a:extLst>
              <a:ext uri="{FF2B5EF4-FFF2-40B4-BE49-F238E27FC236}">
                <a16:creationId xmlns:a16="http://schemas.microsoft.com/office/drawing/2014/main" id="{DBDACA77-A268-134D-96B1-C3098549D759}"/>
              </a:ext>
            </a:extLst>
          </p:cNvPr>
          <p:cNvSpPr txBox="1">
            <a:spLocks/>
          </p:cNvSpPr>
          <p:nvPr/>
        </p:nvSpPr>
        <p:spPr>
          <a:xfrm>
            <a:off x="6192838" y="3239921"/>
            <a:ext cx="2638928" cy="1102866"/>
          </a:xfrm>
          <a:prstGeom prst="rect">
            <a:avLst/>
          </a:prstGeom>
        </p:spPr>
        <p:txBody>
          <a:bodyPr vert="horz" wrap="square" lIns="0" tIns="0" rIns="0" bIns="0" rtlCol="0">
            <a:spAutoFit/>
          </a:bodyPr>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0"/>
              </a:spcAft>
            </a:pPr>
            <a:r>
              <a:rPr lang="en-US" sz="1100" dirty="0">
                <a:solidFill>
                  <a:schemeClr val="bg1"/>
                </a:solidFill>
              </a:rPr>
              <a:t>Help design your building’s future</a:t>
            </a:r>
          </a:p>
          <a:p>
            <a:pPr>
              <a:spcAft>
                <a:spcPts val="0"/>
              </a:spcAft>
            </a:pPr>
            <a:r>
              <a:rPr lang="en-US" sz="1100" dirty="0">
                <a:solidFill>
                  <a:schemeClr val="bg1"/>
                </a:solidFill>
              </a:rPr>
              <a:t>Simplify maintenance</a:t>
            </a:r>
          </a:p>
          <a:p>
            <a:pPr>
              <a:spcAft>
                <a:spcPts val="0"/>
              </a:spcAft>
            </a:pPr>
            <a:r>
              <a:rPr lang="en-US" sz="1100" dirty="0">
                <a:solidFill>
                  <a:schemeClr val="bg1"/>
                </a:solidFill>
              </a:rPr>
              <a:t>Improve comfort</a:t>
            </a:r>
          </a:p>
          <a:p>
            <a:pPr>
              <a:spcAft>
                <a:spcPts val="0"/>
              </a:spcAft>
            </a:pPr>
            <a:r>
              <a:rPr lang="en-US" sz="1100" dirty="0">
                <a:solidFill>
                  <a:schemeClr val="bg1"/>
                </a:solidFill>
              </a:rPr>
              <a:t>Optimize performance</a:t>
            </a:r>
          </a:p>
          <a:p>
            <a:pPr>
              <a:spcAft>
                <a:spcPts val="0"/>
              </a:spcAft>
            </a:pPr>
            <a:r>
              <a:rPr lang="en-US" sz="1100" dirty="0">
                <a:solidFill>
                  <a:schemeClr val="bg1"/>
                </a:solidFill>
              </a:rPr>
              <a:t>Extend asset life</a:t>
            </a:r>
          </a:p>
        </p:txBody>
      </p:sp>
      <p:sp>
        <p:nvSpPr>
          <p:cNvPr id="29" name="Content Placeholder 4">
            <a:extLst>
              <a:ext uri="{FF2B5EF4-FFF2-40B4-BE49-F238E27FC236}">
                <a16:creationId xmlns:a16="http://schemas.microsoft.com/office/drawing/2014/main" id="{6BCE6E15-95A0-704E-B80B-8E1BE22D11A4}"/>
              </a:ext>
            </a:extLst>
          </p:cNvPr>
          <p:cNvSpPr txBox="1">
            <a:spLocks/>
          </p:cNvSpPr>
          <p:nvPr/>
        </p:nvSpPr>
        <p:spPr>
          <a:xfrm>
            <a:off x="6178480" y="2691269"/>
            <a:ext cx="2564076" cy="430887"/>
          </a:xfrm>
          <a:prstGeom prst="rect">
            <a:avLst/>
          </a:prstGeom>
        </p:spPr>
        <p:txBody>
          <a:bodyPr vert="horz" wrap="square" lIns="0" tIns="0" rIns="0" bIns="0" rtlCol="0">
            <a:spAutoFit/>
          </a:bodyPr>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75" indent="0">
              <a:buNone/>
            </a:pPr>
            <a:r>
              <a:rPr lang="en-US" dirty="0">
                <a:solidFill>
                  <a:schemeClr val="bg1"/>
                </a:solidFill>
              </a:rPr>
              <a:t>Adding Building Advisor platform will:</a:t>
            </a:r>
          </a:p>
        </p:txBody>
      </p:sp>
    </p:spTree>
    <p:extLst>
      <p:ext uri="{BB962C8B-B14F-4D97-AF65-F5344CB8AC3E}">
        <p14:creationId xmlns:p14="http://schemas.microsoft.com/office/powerpoint/2010/main" val="26341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7" grpId="0"/>
      <p:bldP spid="28" grpId="0"/>
      <p:bldP spid="4" grpId="0" animBg="1"/>
      <p:bldP spid="30" grpId="0" animBg="1"/>
      <p:bldP spid="18" grpId="0"/>
      <p:bldP spid="21" grpId="0" animBg="1"/>
      <p:bldP spid="23" grpId="0"/>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6">
            <a:extLst>
              <a:ext uri="{FF2B5EF4-FFF2-40B4-BE49-F238E27FC236}">
                <a16:creationId xmlns:a16="http://schemas.microsoft.com/office/drawing/2014/main" id="{54D6AB80-2F76-844B-A956-DBADE009582C}"/>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rightnessContrast bright="-75000"/>
                    </a14:imgEffect>
                  </a14:imgLayer>
                </a14:imgProps>
              </a:ext>
              <a:ext uri="{28A0092B-C50C-407E-A947-70E740481C1C}">
                <a14:useLocalDpi xmlns:a14="http://schemas.microsoft.com/office/drawing/2010/main"/>
              </a:ext>
            </a:extLst>
          </a:blip>
          <a:srcRect/>
          <a:stretch/>
        </p:blipFill>
        <p:spPr>
          <a:xfrm flipH="1">
            <a:off x="0" y="0"/>
            <a:ext cx="9143999" cy="5143500"/>
          </a:xfrm>
          <a:prstGeom prst="rect">
            <a:avLst/>
          </a:prstGeom>
        </p:spPr>
      </p:pic>
      <p:sp>
        <p:nvSpPr>
          <p:cNvPr id="8" name="Title 3"/>
          <p:cNvSpPr>
            <a:spLocks noGrp="1"/>
          </p:cNvSpPr>
          <p:nvPr>
            <p:ph type="title"/>
          </p:nvPr>
        </p:nvSpPr>
        <p:spPr>
          <a:xfrm>
            <a:off x="258056" y="230188"/>
            <a:ext cx="8633531" cy="307777"/>
          </a:xfrm>
        </p:spPr>
        <p:txBody>
          <a:bodyPr>
            <a:spAutoFit/>
          </a:bodyPr>
          <a:lstStyle/>
          <a:p>
            <a:r>
              <a:rPr lang="en-GB" dirty="0">
                <a:solidFill>
                  <a:schemeClr val="bg2"/>
                </a:solidFill>
              </a:rPr>
              <a:t>The benefits are clear, the future is bright</a:t>
            </a:r>
          </a:p>
        </p:txBody>
      </p:sp>
      <p:sp>
        <p:nvSpPr>
          <p:cNvPr id="11" name="Content Placeholder 4"/>
          <p:cNvSpPr>
            <a:spLocks noGrp="1"/>
          </p:cNvSpPr>
          <p:nvPr>
            <p:ph sz="quarter" idx="17"/>
          </p:nvPr>
        </p:nvSpPr>
        <p:spPr>
          <a:xfrm>
            <a:off x="252412" y="898525"/>
            <a:ext cx="5864032" cy="215444"/>
          </a:xfrm>
        </p:spPr>
        <p:txBody>
          <a:bodyPr wrap="square">
            <a:spAutoFit/>
          </a:bodyPr>
          <a:lstStyle/>
          <a:p>
            <a:pPr marL="15875" indent="0">
              <a:buNone/>
            </a:pPr>
            <a:r>
              <a:rPr lang="en-US" dirty="0">
                <a:solidFill>
                  <a:schemeClr val="accent6"/>
                </a:solidFill>
              </a:rPr>
              <a:t>Modernization of BMS with </a:t>
            </a:r>
            <a:r>
              <a:rPr lang="en-US" dirty="0" err="1">
                <a:solidFill>
                  <a:schemeClr val="accent6"/>
                </a:solidFill>
              </a:rPr>
              <a:t>EcoStruxure</a:t>
            </a:r>
            <a:r>
              <a:rPr lang="en-US" dirty="0">
                <a:solidFill>
                  <a:schemeClr val="accent6"/>
                </a:solidFill>
              </a:rPr>
              <a:t>™ Building Operation will:</a:t>
            </a:r>
            <a:endParaRPr lang="en-US" dirty="0">
              <a:solidFill>
                <a:schemeClr val="bg1"/>
              </a:solidFill>
            </a:endParaRPr>
          </a:p>
        </p:txBody>
      </p:sp>
      <p:sp>
        <p:nvSpPr>
          <p:cNvPr id="12" name="Slide Number Placeholder 5">
            <a:extLst>
              <a:ext uri="{FF2B5EF4-FFF2-40B4-BE49-F238E27FC236}">
                <a16:creationId xmlns:a16="http://schemas.microsoft.com/office/drawing/2014/main" id="{7431A0D2-42E1-4F2E-9EC9-62577124EE56}"/>
              </a:ext>
            </a:extLst>
          </p:cNvPr>
          <p:cNvSpPr>
            <a:spLocks noGrp="1"/>
          </p:cNvSpPr>
          <p:nvPr>
            <p:ph type="sldNum" sz="quarter" idx="4"/>
          </p:nvPr>
        </p:nvSpPr>
        <p:spPr>
          <a:xfrm>
            <a:off x="1348263"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solidFill>
                  <a:schemeClr val="bg1"/>
                </a:solidFill>
              </a:rPr>
              <a:t>Page </a:t>
            </a:r>
            <a:fld id="{5A9C12DC-491F-9444-86A2-13AC5C62A2FC}" type="slidenum">
              <a:rPr lang="en-US" smtClean="0">
                <a:solidFill>
                  <a:schemeClr val="bg1"/>
                </a:solidFill>
              </a:rPr>
              <a:pPr/>
              <a:t>15</a:t>
            </a:fld>
            <a:endParaRPr lang="en-US" dirty="0">
              <a:solidFill>
                <a:schemeClr val="bg1"/>
              </a:solidFill>
            </a:endParaRPr>
          </a:p>
        </p:txBody>
      </p:sp>
      <p:sp>
        <p:nvSpPr>
          <p:cNvPr id="13" name="Footer Placeholder 4">
            <a:extLst>
              <a:ext uri="{FF2B5EF4-FFF2-40B4-BE49-F238E27FC236}">
                <a16:creationId xmlns:a16="http://schemas.microsoft.com/office/drawing/2014/main" id="{307DBC3B-8FE3-4D05-A8E4-23392A725AE8}"/>
              </a:ext>
            </a:extLst>
          </p:cNvPr>
          <p:cNvSpPr>
            <a:spLocks noGrp="1"/>
          </p:cNvSpPr>
          <p:nvPr>
            <p:ph type="ftr" sz="quarter" idx="3"/>
          </p:nvPr>
        </p:nvSpPr>
        <p:spPr>
          <a:xfrm>
            <a:off x="252413" y="4857154"/>
            <a:ext cx="1097280"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solidFill>
                  <a:schemeClr val="bg1"/>
                </a:solidFill>
              </a:rPr>
              <a:t>Property of Schneider Electric |</a:t>
            </a:r>
          </a:p>
        </p:txBody>
      </p:sp>
      <p:pic>
        <p:nvPicPr>
          <p:cNvPr id="16" name="Picture 15" descr="schneider_LIO_White_RGB.png">
            <a:extLst>
              <a:ext uri="{FF2B5EF4-FFF2-40B4-BE49-F238E27FC236}">
                <a16:creationId xmlns:a16="http://schemas.microsoft.com/office/drawing/2014/main" id="{662CC3B3-8336-A149-AAC9-82CA41FEB59A}"/>
              </a:ext>
            </a:extLst>
          </p:cNvPr>
          <p:cNvPicPr>
            <a:picLocks noChangeAspect="1"/>
          </p:cNvPicPr>
          <p:nvPr/>
        </p:nvPicPr>
        <p:blipFill>
          <a:blip r:embed="rId5" cstate="print"/>
          <a:stretch>
            <a:fillRect/>
          </a:stretch>
        </p:blipFill>
        <p:spPr>
          <a:xfrm>
            <a:off x="7075053" y="4508525"/>
            <a:ext cx="2018707" cy="556586"/>
          </a:xfrm>
          <a:prstGeom prst="rect">
            <a:avLst/>
          </a:prstGeom>
        </p:spPr>
      </p:pic>
      <p:sp>
        <p:nvSpPr>
          <p:cNvPr id="29" name="Content Placeholder 4">
            <a:extLst>
              <a:ext uri="{FF2B5EF4-FFF2-40B4-BE49-F238E27FC236}">
                <a16:creationId xmlns:a16="http://schemas.microsoft.com/office/drawing/2014/main" id="{F7E6EBB2-4AC2-9841-A4ED-39C0775FE587}"/>
              </a:ext>
            </a:extLst>
          </p:cNvPr>
          <p:cNvSpPr txBox="1">
            <a:spLocks/>
          </p:cNvSpPr>
          <p:nvPr/>
        </p:nvSpPr>
        <p:spPr>
          <a:xfrm>
            <a:off x="2743985" y="1689687"/>
            <a:ext cx="1407392" cy="646331"/>
          </a:xfrm>
          <a:prstGeom prst="rect">
            <a:avLst/>
          </a:prstGeom>
        </p:spPr>
        <p:txBody>
          <a:bodyPr vert="horz" wrap="square" lIns="0" tIns="0" rIns="0" bIns="0" rtlCol="0">
            <a:spAutoFit/>
          </a:bodyPr>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75" indent="0">
              <a:buNone/>
            </a:pPr>
            <a:r>
              <a:rPr lang="en-US" dirty="0">
                <a:solidFill>
                  <a:schemeClr val="bg1"/>
                </a:solidFill>
              </a:rPr>
              <a:t>Reduce vulnerability to cyberattacks</a:t>
            </a:r>
          </a:p>
        </p:txBody>
      </p:sp>
      <p:sp>
        <p:nvSpPr>
          <p:cNvPr id="30" name="Content Placeholder 4">
            <a:extLst>
              <a:ext uri="{FF2B5EF4-FFF2-40B4-BE49-F238E27FC236}">
                <a16:creationId xmlns:a16="http://schemas.microsoft.com/office/drawing/2014/main" id="{934C4D65-1410-B64E-9436-8E6F186F99D3}"/>
              </a:ext>
            </a:extLst>
          </p:cNvPr>
          <p:cNvSpPr txBox="1">
            <a:spLocks/>
          </p:cNvSpPr>
          <p:nvPr/>
        </p:nvSpPr>
        <p:spPr>
          <a:xfrm>
            <a:off x="2191996" y="1472207"/>
            <a:ext cx="756772" cy="1015663"/>
          </a:xfrm>
          <a:prstGeom prst="rect">
            <a:avLst/>
          </a:prstGeom>
        </p:spPr>
        <p:txBody>
          <a:bodyPr vert="horz" wrap="square" lIns="0" tIns="0" rIns="0" bIns="0" rtlCol="0">
            <a:spAutoFit/>
          </a:bodyPr>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75" indent="0">
              <a:buFont typeface="Arial" panose="020B0604020202020204" pitchFamily="34" charset="0"/>
              <a:buNone/>
            </a:pPr>
            <a:r>
              <a:rPr lang="en-US" sz="6600" b="1" dirty="0">
                <a:solidFill>
                  <a:schemeClr val="bg2"/>
                </a:solidFill>
              </a:rPr>
              <a:t>1</a:t>
            </a:r>
            <a:endParaRPr lang="en-US" sz="6000" b="1" dirty="0">
              <a:solidFill>
                <a:schemeClr val="bg2"/>
              </a:solidFill>
            </a:endParaRPr>
          </a:p>
        </p:txBody>
      </p:sp>
      <p:sp>
        <p:nvSpPr>
          <p:cNvPr id="31" name="Content Placeholder 4">
            <a:extLst>
              <a:ext uri="{FF2B5EF4-FFF2-40B4-BE49-F238E27FC236}">
                <a16:creationId xmlns:a16="http://schemas.microsoft.com/office/drawing/2014/main" id="{F371A5F9-AEE7-3E49-8931-BBA83CAF44B6}"/>
              </a:ext>
            </a:extLst>
          </p:cNvPr>
          <p:cNvSpPr txBox="1">
            <a:spLocks/>
          </p:cNvSpPr>
          <p:nvPr/>
        </p:nvSpPr>
        <p:spPr>
          <a:xfrm>
            <a:off x="5104659" y="1684111"/>
            <a:ext cx="2109957" cy="646331"/>
          </a:xfrm>
          <a:prstGeom prst="rect">
            <a:avLst/>
          </a:prstGeom>
        </p:spPr>
        <p:txBody>
          <a:bodyPr vert="horz" wrap="square" lIns="0" tIns="0" rIns="0" bIns="0" rtlCol="0">
            <a:spAutoFit/>
          </a:bodyPr>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75" indent="0">
              <a:buNone/>
            </a:pPr>
            <a:r>
              <a:rPr lang="en-US" dirty="0">
                <a:solidFill>
                  <a:schemeClr val="bg1"/>
                </a:solidFill>
              </a:rPr>
              <a:t>Meet sustainability goals by improving operational and energy efficiency </a:t>
            </a:r>
          </a:p>
        </p:txBody>
      </p:sp>
      <p:sp>
        <p:nvSpPr>
          <p:cNvPr id="32" name="Content Placeholder 4">
            <a:extLst>
              <a:ext uri="{FF2B5EF4-FFF2-40B4-BE49-F238E27FC236}">
                <a16:creationId xmlns:a16="http://schemas.microsoft.com/office/drawing/2014/main" id="{35CB7767-899B-7F40-9A91-D4FC9940C072}"/>
              </a:ext>
            </a:extLst>
          </p:cNvPr>
          <p:cNvSpPr txBox="1">
            <a:spLocks/>
          </p:cNvSpPr>
          <p:nvPr/>
        </p:nvSpPr>
        <p:spPr>
          <a:xfrm>
            <a:off x="4452305" y="1472207"/>
            <a:ext cx="756773" cy="1015663"/>
          </a:xfrm>
          <a:prstGeom prst="rect">
            <a:avLst/>
          </a:prstGeom>
        </p:spPr>
        <p:txBody>
          <a:bodyPr vert="horz" wrap="square" lIns="0" tIns="0" rIns="0" bIns="0" rtlCol="0">
            <a:spAutoFit/>
          </a:bodyPr>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75" indent="0">
              <a:buFont typeface="Arial" panose="020B0604020202020204" pitchFamily="34" charset="0"/>
              <a:buNone/>
            </a:pPr>
            <a:r>
              <a:rPr lang="en-US" sz="6600" b="1" dirty="0">
                <a:solidFill>
                  <a:schemeClr val="bg2"/>
                </a:solidFill>
              </a:rPr>
              <a:t>2</a:t>
            </a:r>
            <a:endParaRPr lang="en-US" sz="6000" b="1" dirty="0">
              <a:solidFill>
                <a:schemeClr val="bg2"/>
              </a:solidFill>
            </a:endParaRPr>
          </a:p>
        </p:txBody>
      </p:sp>
      <p:sp>
        <p:nvSpPr>
          <p:cNvPr id="33" name="Content Placeholder 4">
            <a:extLst>
              <a:ext uri="{FF2B5EF4-FFF2-40B4-BE49-F238E27FC236}">
                <a16:creationId xmlns:a16="http://schemas.microsoft.com/office/drawing/2014/main" id="{6307900F-C325-B34D-AD6B-5ECDBBC1C1A0}"/>
              </a:ext>
            </a:extLst>
          </p:cNvPr>
          <p:cNvSpPr txBox="1">
            <a:spLocks/>
          </p:cNvSpPr>
          <p:nvPr/>
        </p:nvSpPr>
        <p:spPr>
          <a:xfrm>
            <a:off x="1999425" y="2860260"/>
            <a:ext cx="2000133" cy="646331"/>
          </a:xfrm>
          <a:prstGeom prst="rect">
            <a:avLst/>
          </a:prstGeom>
        </p:spPr>
        <p:txBody>
          <a:bodyPr vert="horz" wrap="square" lIns="0" tIns="0" rIns="0" bIns="0" rtlCol="0">
            <a:spAutoFit/>
          </a:bodyPr>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75" indent="0">
              <a:buNone/>
            </a:pPr>
            <a:r>
              <a:rPr lang="en-US" dirty="0">
                <a:solidFill>
                  <a:schemeClr val="bg1"/>
                </a:solidFill>
              </a:rPr>
              <a:t>Help avoid breakdowns, downtime, and high maintenance costs</a:t>
            </a:r>
          </a:p>
        </p:txBody>
      </p:sp>
      <p:sp>
        <p:nvSpPr>
          <p:cNvPr id="34" name="Content Placeholder 4">
            <a:extLst>
              <a:ext uri="{FF2B5EF4-FFF2-40B4-BE49-F238E27FC236}">
                <a16:creationId xmlns:a16="http://schemas.microsoft.com/office/drawing/2014/main" id="{1060E23E-33F1-8B48-A3B1-FBC7B3AAC1AE}"/>
              </a:ext>
            </a:extLst>
          </p:cNvPr>
          <p:cNvSpPr txBox="1">
            <a:spLocks/>
          </p:cNvSpPr>
          <p:nvPr/>
        </p:nvSpPr>
        <p:spPr>
          <a:xfrm>
            <a:off x="1352646" y="2642780"/>
            <a:ext cx="756772" cy="1015663"/>
          </a:xfrm>
          <a:prstGeom prst="rect">
            <a:avLst/>
          </a:prstGeom>
        </p:spPr>
        <p:txBody>
          <a:bodyPr vert="horz" wrap="square" lIns="0" tIns="0" rIns="0" bIns="0" rtlCol="0">
            <a:spAutoFit/>
          </a:bodyPr>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75" indent="0">
              <a:buFont typeface="Arial" panose="020B0604020202020204" pitchFamily="34" charset="0"/>
              <a:buNone/>
            </a:pPr>
            <a:r>
              <a:rPr lang="en-US" sz="6600" b="1" dirty="0">
                <a:solidFill>
                  <a:schemeClr val="bg2"/>
                </a:solidFill>
              </a:rPr>
              <a:t>3</a:t>
            </a:r>
            <a:endParaRPr lang="en-US" sz="6000" b="1" dirty="0">
              <a:solidFill>
                <a:schemeClr val="bg2"/>
              </a:solidFill>
            </a:endParaRPr>
          </a:p>
        </p:txBody>
      </p:sp>
      <p:sp>
        <p:nvSpPr>
          <p:cNvPr id="35" name="Content Placeholder 4">
            <a:extLst>
              <a:ext uri="{FF2B5EF4-FFF2-40B4-BE49-F238E27FC236}">
                <a16:creationId xmlns:a16="http://schemas.microsoft.com/office/drawing/2014/main" id="{2EA08CAA-1D49-9F44-86F7-5E23691BA28E}"/>
              </a:ext>
            </a:extLst>
          </p:cNvPr>
          <p:cNvSpPr txBox="1">
            <a:spLocks/>
          </p:cNvSpPr>
          <p:nvPr/>
        </p:nvSpPr>
        <p:spPr>
          <a:xfrm>
            <a:off x="5100430" y="2860258"/>
            <a:ext cx="1259384" cy="861774"/>
          </a:xfrm>
          <a:prstGeom prst="rect">
            <a:avLst/>
          </a:prstGeom>
        </p:spPr>
        <p:txBody>
          <a:bodyPr vert="horz" wrap="square" lIns="0" tIns="0" rIns="0" bIns="0" rtlCol="0">
            <a:spAutoFit/>
          </a:bodyPr>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75" indent="0">
              <a:buNone/>
            </a:pPr>
            <a:r>
              <a:rPr lang="en-US" dirty="0">
                <a:solidFill>
                  <a:schemeClr val="bg1"/>
                </a:solidFill>
              </a:rPr>
              <a:t>Be approached with minimum business disruption</a:t>
            </a:r>
          </a:p>
        </p:txBody>
      </p:sp>
      <p:sp>
        <p:nvSpPr>
          <p:cNvPr id="36" name="Content Placeholder 4">
            <a:extLst>
              <a:ext uri="{FF2B5EF4-FFF2-40B4-BE49-F238E27FC236}">
                <a16:creationId xmlns:a16="http://schemas.microsoft.com/office/drawing/2014/main" id="{481A89EC-C770-0147-814F-C5BC5787A021}"/>
              </a:ext>
            </a:extLst>
          </p:cNvPr>
          <p:cNvSpPr txBox="1">
            <a:spLocks/>
          </p:cNvSpPr>
          <p:nvPr/>
        </p:nvSpPr>
        <p:spPr>
          <a:xfrm>
            <a:off x="4448075" y="2642780"/>
            <a:ext cx="756773" cy="1015663"/>
          </a:xfrm>
          <a:prstGeom prst="rect">
            <a:avLst/>
          </a:prstGeom>
        </p:spPr>
        <p:txBody>
          <a:bodyPr vert="horz" wrap="square" lIns="0" tIns="0" rIns="0" bIns="0" rtlCol="0">
            <a:spAutoFit/>
          </a:bodyPr>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75" indent="0">
              <a:buFont typeface="Arial" panose="020B0604020202020204" pitchFamily="34" charset="0"/>
              <a:buNone/>
            </a:pPr>
            <a:r>
              <a:rPr lang="en-US" sz="6600" b="1" dirty="0">
                <a:solidFill>
                  <a:schemeClr val="bg2"/>
                </a:solidFill>
              </a:rPr>
              <a:t>4</a:t>
            </a:r>
            <a:endParaRPr lang="en-US" sz="6000" b="1" dirty="0">
              <a:solidFill>
                <a:schemeClr val="bg2"/>
              </a:solidFill>
            </a:endParaRPr>
          </a:p>
        </p:txBody>
      </p:sp>
      <p:sp>
        <p:nvSpPr>
          <p:cNvPr id="37" name="Content Placeholder 4">
            <a:extLst>
              <a:ext uri="{FF2B5EF4-FFF2-40B4-BE49-F238E27FC236}">
                <a16:creationId xmlns:a16="http://schemas.microsoft.com/office/drawing/2014/main" id="{75E25EB9-54DA-9848-8255-7437998AB62F}"/>
              </a:ext>
            </a:extLst>
          </p:cNvPr>
          <p:cNvSpPr txBox="1">
            <a:spLocks/>
          </p:cNvSpPr>
          <p:nvPr/>
        </p:nvSpPr>
        <p:spPr>
          <a:xfrm>
            <a:off x="7033337" y="2860258"/>
            <a:ext cx="971600" cy="646331"/>
          </a:xfrm>
          <a:prstGeom prst="rect">
            <a:avLst/>
          </a:prstGeom>
        </p:spPr>
        <p:txBody>
          <a:bodyPr vert="horz" wrap="square" lIns="0" tIns="0" rIns="0" bIns="0" rtlCol="0">
            <a:spAutoFit/>
          </a:bodyPr>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75" indent="0">
              <a:buNone/>
            </a:pPr>
            <a:r>
              <a:rPr lang="en-US" dirty="0">
                <a:solidFill>
                  <a:schemeClr val="bg1"/>
                </a:solidFill>
              </a:rPr>
              <a:t>Increase building’s value</a:t>
            </a:r>
          </a:p>
        </p:txBody>
      </p:sp>
      <p:sp>
        <p:nvSpPr>
          <p:cNvPr id="38" name="Content Placeholder 4">
            <a:extLst>
              <a:ext uri="{FF2B5EF4-FFF2-40B4-BE49-F238E27FC236}">
                <a16:creationId xmlns:a16="http://schemas.microsoft.com/office/drawing/2014/main" id="{178B2557-1F6F-B641-B5AC-523941F4DC86}"/>
              </a:ext>
            </a:extLst>
          </p:cNvPr>
          <p:cNvSpPr txBox="1">
            <a:spLocks/>
          </p:cNvSpPr>
          <p:nvPr/>
        </p:nvSpPr>
        <p:spPr>
          <a:xfrm>
            <a:off x="6420014" y="2642780"/>
            <a:ext cx="756773" cy="1015663"/>
          </a:xfrm>
          <a:prstGeom prst="rect">
            <a:avLst/>
          </a:prstGeom>
        </p:spPr>
        <p:txBody>
          <a:bodyPr vert="horz" wrap="square" lIns="0" tIns="0" rIns="0" bIns="0" rtlCol="0">
            <a:spAutoFit/>
          </a:bodyPr>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75" indent="0">
              <a:buFont typeface="Arial" panose="020B0604020202020204" pitchFamily="34" charset="0"/>
              <a:buNone/>
            </a:pPr>
            <a:r>
              <a:rPr lang="en-US" sz="6600" b="1" dirty="0">
                <a:solidFill>
                  <a:schemeClr val="bg2"/>
                </a:solidFill>
              </a:rPr>
              <a:t>5</a:t>
            </a:r>
            <a:endParaRPr lang="en-US" sz="6000" b="1" dirty="0">
              <a:solidFill>
                <a:schemeClr val="bg2"/>
              </a:solidFill>
            </a:endParaRPr>
          </a:p>
        </p:txBody>
      </p:sp>
    </p:spTree>
    <p:extLst>
      <p:ext uri="{BB962C8B-B14F-4D97-AF65-F5344CB8AC3E}">
        <p14:creationId xmlns:p14="http://schemas.microsoft.com/office/powerpoint/2010/main" val="1604047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uild="p"/>
      <p:bldP spid="30" grpId="0"/>
      <p:bldP spid="31" grpId="0"/>
      <p:bldP spid="32" grpId="0"/>
      <p:bldP spid="33" grpId="0" build="p"/>
      <p:bldP spid="34" grpId="0"/>
      <p:bldP spid="35" grpId="0"/>
      <p:bldP spid="36" grpId="0"/>
      <p:bldP spid="37" grpId="0"/>
      <p:bldP spid="3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0"/>
          </p:nvPr>
        </p:nvPicPr>
        <p:blipFill rotWithShape="1">
          <a:blip r:embed="rId3" cstate="hqprint">
            <a:extLst>
              <a:ext uri="{28A0092B-C50C-407E-A947-70E740481C1C}">
                <a14:useLocalDpi xmlns:a14="http://schemas.microsoft.com/office/drawing/2010/main"/>
              </a:ext>
            </a:extLst>
          </a:blip>
          <a:srcRect/>
          <a:stretch/>
        </p:blipFill>
        <p:spPr>
          <a:xfrm>
            <a:off x="0" y="0"/>
            <a:ext cx="9143999" cy="5143500"/>
          </a:xfrm>
        </p:spPr>
      </p:pic>
      <p:sp>
        <p:nvSpPr>
          <p:cNvPr id="8" name="Rectangle 7"/>
          <p:cNvSpPr/>
          <p:nvPr/>
        </p:nvSpPr>
        <p:spPr>
          <a:xfrm>
            <a:off x="0" y="0"/>
            <a:ext cx="9144000" cy="5143500"/>
          </a:xfrm>
          <a:prstGeom prst="rect">
            <a:avLst/>
          </a:prstGeom>
          <a:solidFill>
            <a:schemeClr val="tx1">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itle 2"/>
          <p:cNvSpPr>
            <a:spLocks noGrp="1"/>
          </p:cNvSpPr>
          <p:nvPr>
            <p:ph type="ctrTitle"/>
          </p:nvPr>
        </p:nvSpPr>
        <p:spPr>
          <a:xfrm>
            <a:off x="252413" y="1450500"/>
            <a:ext cx="8577821" cy="1231106"/>
          </a:xfrm>
        </p:spPr>
        <p:txBody>
          <a:bodyPr/>
          <a:lstStyle/>
          <a:p>
            <a:r>
              <a:rPr lang="en-GB" dirty="0"/>
              <a:t>WANT MORE </a:t>
            </a:r>
            <a:br>
              <a:rPr lang="en-GB" dirty="0"/>
            </a:br>
            <a:r>
              <a:rPr lang="en-GB" dirty="0"/>
              <a:t>INFORMATION?</a:t>
            </a:r>
            <a:endParaRPr lang="en-US" dirty="0"/>
          </a:p>
        </p:txBody>
      </p:sp>
      <p:sp>
        <p:nvSpPr>
          <p:cNvPr id="10" name="Subtitle 3"/>
          <p:cNvSpPr>
            <a:spLocks noGrp="1"/>
          </p:cNvSpPr>
          <p:nvPr>
            <p:ph type="subTitle" idx="1"/>
          </p:nvPr>
        </p:nvSpPr>
        <p:spPr>
          <a:xfrm>
            <a:off x="1594705" y="2792176"/>
            <a:ext cx="5954591" cy="1201996"/>
          </a:xfrm>
        </p:spPr>
        <p:txBody>
          <a:bodyPr>
            <a:spAutoFit/>
          </a:bodyPr>
          <a:lstStyle/>
          <a:p>
            <a:pPr>
              <a:lnSpc>
                <a:spcPct val="150000"/>
              </a:lnSpc>
            </a:pPr>
            <a:r>
              <a:rPr lang="en-US" sz="1200" dirty="0">
                <a:solidFill>
                  <a:schemeClr val="bg1"/>
                </a:solidFill>
              </a:rPr>
              <a:t>For more information on modernizing your </a:t>
            </a:r>
            <a:br>
              <a:rPr lang="en-US" sz="1200" dirty="0">
                <a:solidFill>
                  <a:schemeClr val="bg1"/>
                </a:solidFill>
              </a:rPr>
            </a:br>
            <a:r>
              <a:rPr lang="en-US" sz="1200" dirty="0">
                <a:solidFill>
                  <a:schemeClr val="bg1"/>
                </a:solidFill>
              </a:rPr>
              <a:t>Building Management System, download our white paper </a:t>
            </a:r>
            <a:br>
              <a:rPr lang="en-US" sz="1200" dirty="0">
                <a:solidFill>
                  <a:schemeClr val="bg1"/>
                </a:solidFill>
              </a:rPr>
            </a:br>
            <a:r>
              <a:rPr lang="en-US" sz="1200" dirty="0">
                <a:solidFill>
                  <a:schemeClr val="accent6"/>
                </a:solidFill>
              </a:rPr>
              <a:t>[Link to white paper]</a:t>
            </a:r>
          </a:p>
          <a:p>
            <a:pPr>
              <a:lnSpc>
                <a:spcPct val="150000"/>
              </a:lnSpc>
            </a:pPr>
            <a:endParaRPr lang="en-US" sz="1200" dirty="0" err="1">
              <a:solidFill>
                <a:schemeClr val="bg1"/>
              </a:solidFill>
            </a:endParaRPr>
          </a:p>
        </p:txBody>
      </p:sp>
      <p:pic>
        <p:nvPicPr>
          <p:cNvPr id="12" name="Picture 11" descr="schneider_LIO_White_RGB.png">
            <a:extLst>
              <a:ext uri="{FF2B5EF4-FFF2-40B4-BE49-F238E27FC236}">
                <a16:creationId xmlns:a16="http://schemas.microsoft.com/office/drawing/2014/main" id="{1EDFC999-3289-449B-AA96-2BB60E5E8D0F}"/>
              </a:ext>
            </a:extLst>
          </p:cNvPr>
          <p:cNvPicPr>
            <a:picLocks noChangeAspect="1"/>
          </p:cNvPicPr>
          <p:nvPr/>
        </p:nvPicPr>
        <p:blipFill>
          <a:blip r:embed="rId4" cstate="print"/>
          <a:stretch>
            <a:fillRect/>
          </a:stretch>
        </p:blipFill>
        <p:spPr>
          <a:xfrm>
            <a:off x="7075053" y="4508525"/>
            <a:ext cx="2018707" cy="556586"/>
          </a:xfrm>
          <a:prstGeom prst="rect">
            <a:avLst/>
          </a:prstGeom>
        </p:spPr>
      </p:pic>
      <p:sp>
        <p:nvSpPr>
          <p:cNvPr id="11" name="Slide Number Placeholder 5">
            <a:extLst>
              <a:ext uri="{FF2B5EF4-FFF2-40B4-BE49-F238E27FC236}">
                <a16:creationId xmlns:a16="http://schemas.microsoft.com/office/drawing/2014/main" id="{19D8FF13-9D8F-454F-9869-DE43E77DC8EF}"/>
              </a:ext>
            </a:extLst>
          </p:cNvPr>
          <p:cNvSpPr>
            <a:spLocks noGrp="1"/>
          </p:cNvSpPr>
          <p:nvPr>
            <p:ph type="sldNum" sz="quarter" idx="4"/>
          </p:nvPr>
        </p:nvSpPr>
        <p:spPr>
          <a:xfrm>
            <a:off x="1348263"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solidFill>
                  <a:schemeClr val="bg1"/>
                </a:solidFill>
              </a:rPr>
              <a:t>Page </a:t>
            </a:r>
            <a:fld id="{5A9C12DC-491F-9444-86A2-13AC5C62A2FC}" type="slidenum">
              <a:rPr lang="en-US" smtClean="0">
                <a:solidFill>
                  <a:schemeClr val="bg1"/>
                </a:solidFill>
              </a:rPr>
              <a:pPr/>
              <a:t>16</a:t>
            </a:fld>
            <a:endParaRPr lang="en-US" dirty="0">
              <a:solidFill>
                <a:schemeClr val="bg1"/>
              </a:solidFill>
            </a:endParaRPr>
          </a:p>
        </p:txBody>
      </p:sp>
      <p:sp>
        <p:nvSpPr>
          <p:cNvPr id="13" name="Footer Placeholder 4">
            <a:extLst>
              <a:ext uri="{FF2B5EF4-FFF2-40B4-BE49-F238E27FC236}">
                <a16:creationId xmlns:a16="http://schemas.microsoft.com/office/drawing/2014/main" id="{1CB96232-47EB-47DE-9E2E-154F48D285FC}"/>
              </a:ext>
            </a:extLst>
          </p:cNvPr>
          <p:cNvSpPr>
            <a:spLocks noGrp="1"/>
          </p:cNvSpPr>
          <p:nvPr>
            <p:ph type="ftr" sz="quarter" idx="3"/>
          </p:nvPr>
        </p:nvSpPr>
        <p:spPr>
          <a:xfrm>
            <a:off x="252413" y="4857154"/>
            <a:ext cx="1097280"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solidFill>
                  <a:schemeClr val="bg1"/>
                </a:solidFill>
              </a:rPr>
              <a:t>Property of Schneider Electric |</a:t>
            </a:r>
          </a:p>
        </p:txBody>
      </p:sp>
    </p:spTree>
    <p:extLst>
      <p:ext uri="{BB962C8B-B14F-4D97-AF65-F5344CB8AC3E}">
        <p14:creationId xmlns:p14="http://schemas.microsoft.com/office/powerpoint/2010/main" val="18991773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24635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low angle view of a building&#10;&#10;Description automatically generated with medium confidence">
            <a:extLst>
              <a:ext uri="{FF2B5EF4-FFF2-40B4-BE49-F238E27FC236}">
                <a16:creationId xmlns:a16="http://schemas.microsoft.com/office/drawing/2014/main" id="{A5DD50D2-D0AC-814F-86FC-4E28728BE566}"/>
              </a:ext>
            </a:extLst>
          </p:cNvPr>
          <p:cNvPicPr>
            <a:picLocks noGrp="1" noChangeAspect="1"/>
          </p:cNvPicPr>
          <p:nvPr>
            <p:ph type="pic" sz="quarter" idx="10"/>
          </p:nvPr>
        </p:nvPicPr>
        <p:blipFill>
          <a:blip r:embed="rId2" cstate="hqprint">
            <a:extLst>
              <a:ext uri="{28A0092B-C50C-407E-A947-70E740481C1C}">
                <a14:useLocalDpi xmlns:a14="http://schemas.microsoft.com/office/drawing/2010/main"/>
              </a:ext>
            </a:extLst>
          </a:blip>
          <a:srcRect/>
          <a:stretch>
            <a:fillRect/>
          </a:stretch>
        </p:blipFill>
        <p:spPr/>
      </p:pic>
      <p:sp>
        <p:nvSpPr>
          <p:cNvPr id="13" name="Rectangle 12">
            <a:extLst>
              <a:ext uri="{FF2B5EF4-FFF2-40B4-BE49-F238E27FC236}">
                <a16:creationId xmlns:a16="http://schemas.microsoft.com/office/drawing/2014/main" id="{D551E97D-7FE6-0649-9267-717BA69564E3}"/>
              </a:ext>
            </a:extLst>
          </p:cNvPr>
          <p:cNvSpPr/>
          <p:nvPr/>
        </p:nvSpPr>
        <p:spPr>
          <a:xfrm>
            <a:off x="0" y="0"/>
            <a:ext cx="9144000" cy="5143500"/>
          </a:xfrm>
          <a:prstGeom prst="rect">
            <a:avLst/>
          </a:prstGeom>
          <a:solidFill>
            <a:schemeClr val="tx1">
              <a:alpha val="50023"/>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B6EE54C-BD9A-AE43-BE89-6A6A7C394AAC}"/>
              </a:ext>
            </a:extLst>
          </p:cNvPr>
          <p:cNvSpPr>
            <a:spLocks noGrp="1"/>
          </p:cNvSpPr>
          <p:nvPr>
            <p:ph type="title"/>
          </p:nvPr>
        </p:nvSpPr>
        <p:spPr/>
        <p:txBody>
          <a:bodyPr/>
          <a:lstStyle/>
          <a:p>
            <a:r>
              <a:rPr lang="en-PL" dirty="0"/>
              <a:t>FAQs</a:t>
            </a:r>
          </a:p>
        </p:txBody>
      </p:sp>
      <p:sp>
        <p:nvSpPr>
          <p:cNvPr id="7" name="Text Placeholder 6">
            <a:extLst>
              <a:ext uri="{FF2B5EF4-FFF2-40B4-BE49-F238E27FC236}">
                <a16:creationId xmlns:a16="http://schemas.microsoft.com/office/drawing/2014/main" id="{45C2F2E8-A22D-A94D-B6E5-CB4BF26BB9AD}"/>
              </a:ext>
            </a:extLst>
          </p:cNvPr>
          <p:cNvSpPr>
            <a:spLocks noGrp="1"/>
          </p:cNvSpPr>
          <p:nvPr>
            <p:ph type="body" sz="quarter" idx="11"/>
          </p:nvPr>
        </p:nvSpPr>
        <p:spPr/>
        <p:txBody>
          <a:bodyPr/>
          <a:lstStyle/>
          <a:p>
            <a:endParaRPr lang="en-PL" dirty="0"/>
          </a:p>
        </p:txBody>
      </p:sp>
      <p:sp>
        <p:nvSpPr>
          <p:cNvPr id="4" name="Slide Number Placeholder 3">
            <a:extLst>
              <a:ext uri="{FF2B5EF4-FFF2-40B4-BE49-F238E27FC236}">
                <a16:creationId xmlns:a16="http://schemas.microsoft.com/office/drawing/2014/main" id="{D1DB3502-97ED-734E-B758-A512DAB583FC}"/>
              </a:ext>
            </a:extLst>
          </p:cNvPr>
          <p:cNvSpPr>
            <a:spLocks noGrp="1"/>
          </p:cNvSpPr>
          <p:nvPr>
            <p:ph type="sldNum" sz="quarter" idx="4"/>
          </p:nvPr>
        </p:nvSpPr>
        <p:spPr/>
        <p:txBody>
          <a:bodyPr/>
          <a:lstStyle/>
          <a:p>
            <a:r>
              <a:rPr lang="en-US"/>
              <a:t>Page </a:t>
            </a:r>
            <a:fld id="{5A9C12DC-491F-9444-86A2-13AC5C62A2FC}" type="slidenum">
              <a:rPr lang="en-US" smtClean="0"/>
              <a:pPr/>
              <a:t>18</a:t>
            </a:fld>
            <a:endParaRPr lang="en-US" dirty="0"/>
          </a:p>
        </p:txBody>
      </p:sp>
      <p:sp>
        <p:nvSpPr>
          <p:cNvPr id="5" name="Footer Placeholder 4">
            <a:extLst>
              <a:ext uri="{FF2B5EF4-FFF2-40B4-BE49-F238E27FC236}">
                <a16:creationId xmlns:a16="http://schemas.microsoft.com/office/drawing/2014/main" id="{284D1AA3-597C-6040-9FAE-176D277F00FC}"/>
              </a:ext>
            </a:extLst>
          </p:cNvPr>
          <p:cNvSpPr>
            <a:spLocks noGrp="1"/>
          </p:cNvSpPr>
          <p:nvPr>
            <p:ph type="ftr" sz="quarter" idx="3"/>
          </p:nvPr>
        </p:nvSpPr>
        <p:spPr/>
        <p:txBody>
          <a:bodyPr/>
          <a:lstStyle/>
          <a:p>
            <a:r>
              <a:rPr lang="en-US"/>
              <a:t>Property of Schneider Electric |</a:t>
            </a:r>
            <a:endParaRPr lang="en-US" dirty="0"/>
          </a:p>
        </p:txBody>
      </p:sp>
    </p:spTree>
    <p:extLst>
      <p:ext uri="{BB962C8B-B14F-4D97-AF65-F5344CB8AC3E}">
        <p14:creationId xmlns:p14="http://schemas.microsoft.com/office/powerpoint/2010/main" val="3273420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6">
            <a:extLst>
              <a:ext uri="{FF2B5EF4-FFF2-40B4-BE49-F238E27FC236}">
                <a16:creationId xmlns:a16="http://schemas.microsoft.com/office/drawing/2014/main" id="{54D6AB80-2F76-844B-A956-DBADE009582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0"/>
            <a:ext cx="9143999" cy="5143500"/>
          </a:xfrm>
          <a:prstGeom prst="rect">
            <a:avLst/>
          </a:prstGeom>
        </p:spPr>
      </p:pic>
      <p:sp>
        <p:nvSpPr>
          <p:cNvPr id="15" name="Rectangle 14">
            <a:extLst>
              <a:ext uri="{FF2B5EF4-FFF2-40B4-BE49-F238E27FC236}">
                <a16:creationId xmlns:a16="http://schemas.microsoft.com/office/drawing/2014/main" id="{6416C4D1-DEA1-C14A-A480-D970D25171E6}"/>
              </a:ext>
            </a:extLst>
          </p:cNvPr>
          <p:cNvSpPr/>
          <p:nvPr/>
        </p:nvSpPr>
        <p:spPr>
          <a:xfrm>
            <a:off x="0" y="0"/>
            <a:ext cx="9144000" cy="5143500"/>
          </a:xfrm>
          <a:prstGeom prst="rect">
            <a:avLst/>
          </a:prstGeom>
          <a:solidFill>
            <a:schemeClr val="tx1">
              <a:alpha val="7007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itle 3"/>
          <p:cNvSpPr>
            <a:spLocks noGrp="1"/>
          </p:cNvSpPr>
          <p:nvPr>
            <p:ph type="title"/>
          </p:nvPr>
        </p:nvSpPr>
        <p:spPr>
          <a:xfrm>
            <a:off x="258056" y="230188"/>
            <a:ext cx="8633531" cy="307777"/>
          </a:xfrm>
        </p:spPr>
        <p:txBody>
          <a:bodyPr>
            <a:spAutoFit/>
          </a:bodyPr>
          <a:lstStyle/>
          <a:p>
            <a:r>
              <a:rPr lang="en-US" dirty="0">
                <a:solidFill>
                  <a:schemeClr val="bg2"/>
                </a:solidFill>
              </a:rPr>
              <a:t>The four pillars of a Modern Building </a:t>
            </a:r>
          </a:p>
        </p:txBody>
      </p:sp>
      <p:sp>
        <p:nvSpPr>
          <p:cNvPr id="11" name="Content Placeholder 4"/>
          <p:cNvSpPr>
            <a:spLocks noGrp="1"/>
          </p:cNvSpPr>
          <p:nvPr>
            <p:ph sz="quarter" idx="17"/>
          </p:nvPr>
        </p:nvSpPr>
        <p:spPr>
          <a:xfrm>
            <a:off x="85182" y="2231122"/>
            <a:ext cx="2114611" cy="1733808"/>
          </a:xfrm>
        </p:spPr>
        <p:txBody>
          <a:bodyPr wrap="square">
            <a:spAutoFit/>
          </a:bodyPr>
          <a:lstStyle/>
          <a:p>
            <a:pPr marL="15875" indent="0" algn="ctr">
              <a:buNone/>
            </a:pPr>
            <a:r>
              <a:rPr lang="en-US" dirty="0">
                <a:solidFill>
                  <a:schemeClr val="accent6"/>
                </a:solidFill>
              </a:rPr>
              <a:t>Sustainability</a:t>
            </a:r>
            <a:endParaRPr lang="en-US" sz="1200" dirty="0">
              <a:solidFill>
                <a:schemeClr val="accent6"/>
              </a:solidFill>
            </a:endParaRPr>
          </a:p>
          <a:p>
            <a:pPr marL="15875" indent="0" algn="ctr">
              <a:buNone/>
            </a:pPr>
            <a:r>
              <a:rPr lang="en-US" sz="2000" b="1" dirty="0">
                <a:solidFill>
                  <a:schemeClr val="bg2"/>
                </a:solidFill>
              </a:rPr>
              <a:t>~40% </a:t>
            </a:r>
            <a:r>
              <a:rPr lang="en-US" dirty="0">
                <a:solidFill>
                  <a:schemeClr val="bg1"/>
                </a:solidFill>
              </a:rPr>
              <a:t>of global CO₂ emissions comes from operational energy use</a:t>
            </a:r>
            <a:endParaRPr lang="en-US" sz="1200" dirty="0">
              <a:solidFill>
                <a:schemeClr val="bg1"/>
              </a:solidFill>
            </a:endParaRPr>
          </a:p>
          <a:p>
            <a:pPr marL="15875" indent="0" algn="ctr">
              <a:buNone/>
            </a:pPr>
            <a:r>
              <a:rPr lang="en-US" sz="2000" b="1" dirty="0">
                <a:solidFill>
                  <a:schemeClr val="bg2"/>
                </a:solidFill>
              </a:rPr>
              <a:t>&gt;30% </a:t>
            </a:r>
            <a:r>
              <a:rPr lang="en-US" dirty="0">
                <a:solidFill>
                  <a:schemeClr val="bg1"/>
                </a:solidFill>
              </a:rPr>
              <a:t>of building </a:t>
            </a:r>
            <a:br>
              <a:rPr lang="en-US" dirty="0">
                <a:solidFill>
                  <a:schemeClr val="bg1"/>
                </a:solidFill>
              </a:rPr>
            </a:br>
            <a:r>
              <a:rPr lang="en-US" dirty="0">
                <a:solidFill>
                  <a:schemeClr val="bg1"/>
                </a:solidFill>
              </a:rPr>
              <a:t>energy is wasted</a:t>
            </a:r>
          </a:p>
        </p:txBody>
      </p:sp>
      <p:sp>
        <p:nvSpPr>
          <p:cNvPr id="12" name="Slide Number Placeholder 5">
            <a:extLst>
              <a:ext uri="{FF2B5EF4-FFF2-40B4-BE49-F238E27FC236}">
                <a16:creationId xmlns:a16="http://schemas.microsoft.com/office/drawing/2014/main" id="{7431A0D2-42E1-4F2E-9EC9-62577124EE56}"/>
              </a:ext>
            </a:extLst>
          </p:cNvPr>
          <p:cNvSpPr>
            <a:spLocks noGrp="1"/>
          </p:cNvSpPr>
          <p:nvPr>
            <p:ph type="sldNum" sz="quarter" idx="4"/>
          </p:nvPr>
        </p:nvSpPr>
        <p:spPr>
          <a:xfrm>
            <a:off x="1348263"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solidFill>
                  <a:schemeClr val="bg1"/>
                </a:solidFill>
              </a:rPr>
              <a:t>Page </a:t>
            </a:r>
            <a:fld id="{5A9C12DC-491F-9444-86A2-13AC5C62A2FC}" type="slidenum">
              <a:rPr lang="en-US" smtClean="0">
                <a:solidFill>
                  <a:schemeClr val="bg1"/>
                </a:solidFill>
              </a:rPr>
              <a:pPr/>
              <a:t>2</a:t>
            </a:fld>
            <a:endParaRPr lang="en-US" dirty="0">
              <a:solidFill>
                <a:schemeClr val="bg1"/>
              </a:solidFill>
            </a:endParaRPr>
          </a:p>
        </p:txBody>
      </p:sp>
      <p:sp>
        <p:nvSpPr>
          <p:cNvPr id="13" name="Footer Placeholder 4">
            <a:extLst>
              <a:ext uri="{FF2B5EF4-FFF2-40B4-BE49-F238E27FC236}">
                <a16:creationId xmlns:a16="http://schemas.microsoft.com/office/drawing/2014/main" id="{307DBC3B-8FE3-4D05-A8E4-23392A725AE8}"/>
              </a:ext>
            </a:extLst>
          </p:cNvPr>
          <p:cNvSpPr>
            <a:spLocks noGrp="1"/>
          </p:cNvSpPr>
          <p:nvPr>
            <p:ph type="ftr" sz="quarter" idx="3"/>
          </p:nvPr>
        </p:nvSpPr>
        <p:spPr>
          <a:xfrm>
            <a:off x="252413" y="4857154"/>
            <a:ext cx="1097280"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solidFill>
                  <a:schemeClr val="bg1"/>
                </a:solidFill>
              </a:rPr>
              <a:t>Property of Schneider Electric |</a:t>
            </a:r>
          </a:p>
        </p:txBody>
      </p:sp>
      <p:pic>
        <p:nvPicPr>
          <p:cNvPr id="16" name="Picture 15" descr="schneider_LIO_White_RGB.png">
            <a:extLst>
              <a:ext uri="{FF2B5EF4-FFF2-40B4-BE49-F238E27FC236}">
                <a16:creationId xmlns:a16="http://schemas.microsoft.com/office/drawing/2014/main" id="{662CC3B3-8336-A149-AAC9-82CA41FEB59A}"/>
              </a:ext>
            </a:extLst>
          </p:cNvPr>
          <p:cNvPicPr>
            <a:picLocks noChangeAspect="1"/>
          </p:cNvPicPr>
          <p:nvPr/>
        </p:nvPicPr>
        <p:blipFill>
          <a:blip r:embed="rId4" cstate="print"/>
          <a:stretch>
            <a:fillRect/>
          </a:stretch>
        </p:blipFill>
        <p:spPr>
          <a:xfrm>
            <a:off x="7075053" y="4508525"/>
            <a:ext cx="2018707" cy="556586"/>
          </a:xfrm>
          <a:prstGeom prst="rect">
            <a:avLst/>
          </a:prstGeom>
        </p:spPr>
      </p:pic>
      <p:sp>
        <p:nvSpPr>
          <p:cNvPr id="17" name="Content Placeholder 4">
            <a:extLst>
              <a:ext uri="{FF2B5EF4-FFF2-40B4-BE49-F238E27FC236}">
                <a16:creationId xmlns:a16="http://schemas.microsoft.com/office/drawing/2014/main" id="{33435274-0C6E-804C-AF98-F2AA7FCC5B30}"/>
              </a:ext>
            </a:extLst>
          </p:cNvPr>
          <p:cNvSpPr txBox="1">
            <a:spLocks/>
          </p:cNvSpPr>
          <p:nvPr/>
        </p:nvSpPr>
        <p:spPr>
          <a:xfrm>
            <a:off x="2588109" y="2231123"/>
            <a:ext cx="1842604" cy="1082348"/>
          </a:xfrm>
          <a:prstGeom prst="rect">
            <a:avLst/>
          </a:prstGeom>
        </p:spPr>
        <p:txBody>
          <a:bodyPr vert="horz" wrap="square" lIns="0" tIns="0" rIns="0" bIns="0" rtlCol="0">
            <a:spAutoFit/>
          </a:bodyPr>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75" indent="0" algn="ctr">
              <a:buNone/>
            </a:pPr>
            <a:r>
              <a:rPr lang="en-US" dirty="0">
                <a:solidFill>
                  <a:schemeClr val="accent6"/>
                </a:solidFill>
              </a:rPr>
              <a:t>Resiliency</a:t>
            </a:r>
            <a:endParaRPr lang="en-US" sz="1200" dirty="0">
              <a:solidFill>
                <a:schemeClr val="accent6"/>
              </a:solidFill>
            </a:endParaRPr>
          </a:p>
          <a:p>
            <a:pPr marL="15875" indent="0" algn="ctr">
              <a:buNone/>
            </a:pPr>
            <a:r>
              <a:rPr lang="en-US" sz="2000" b="1" dirty="0">
                <a:solidFill>
                  <a:schemeClr val="bg2"/>
                </a:solidFill>
              </a:rPr>
              <a:t>38% </a:t>
            </a:r>
            <a:r>
              <a:rPr lang="en-US" dirty="0">
                <a:solidFill>
                  <a:schemeClr val="bg1"/>
                </a:solidFill>
              </a:rPr>
              <a:t>of BMS </a:t>
            </a:r>
            <a:br>
              <a:rPr lang="en-US" dirty="0">
                <a:solidFill>
                  <a:schemeClr val="bg1"/>
                </a:solidFill>
              </a:rPr>
            </a:br>
            <a:r>
              <a:rPr lang="en-US" dirty="0">
                <a:solidFill>
                  <a:schemeClr val="bg1"/>
                </a:solidFill>
              </a:rPr>
              <a:t>are impacted by cyberattacks</a:t>
            </a:r>
            <a:endParaRPr lang="en-US" sz="1200" dirty="0">
              <a:solidFill>
                <a:schemeClr val="bg1"/>
              </a:solidFill>
            </a:endParaRPr>
          </a:p>
        </p:txBody>
      </p:sp>
      <p:sp>
        <p:nvSpPr>
          <p:cNvPr id="18" name="Content Placeholder 4">
            <a:extLst>
              <a:ext uri="{FF2B5EF4-FFF2-40B4-BE49-F238E27FC236}">
                <a16:creationId xmlns:a16="http://schemas.microsoft.com/office/drawing/2014/main" id="{9522FB26-7F51-ED4C-9A80-C7AC96CACA2A}"/>
              </a:ext>
            </a:extLst>
          </p:cNvPr>
          <p:cNvSpPr txBox="1">
            <a:spLocks/>
          </p:cNvSpPr>
          <p:nvPr/>
        </p:nvSpPr>
        <p:spPr>
          <a:xfrm>
            <a:off x="4762742" y="2231122"/>
            <a:ext cx="2149949" cy="1297791"/>
          </a:xfrm>
          <a:prstGeom prst="rect">
            <a:avLst/>
          </a:prstGeom>
        </p:spPr>
        <p:txBody>
          <a:bodyPr vert="horz" wrap="square" lIns="0" tIns="0" rIns="0" bIns="0" rtlCol="0">
            <a:spAutoFit/>
          </a:bodyPr>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75" indent="0" algn="ctr">
              <a:buNone/>
            </a:pPr>
            <a:r>
              <a:rPr lang="en-US" dirty="0">
                <a:solidFill>
                  <a:schemeClr val="accent6"/>
                </a:solidFill>
              </a:rPr>
              <a:t>Hyper-efficiency</a:t>
            </a:r>
            <a:endParaRPr lang="en-US" sz="1200" dirty="0">
              <a:solidFill>
                <a:schemeClr val="accent6"/>
              </a:solidFill>
            </a:endParaRPr>
          </a:p>
          <a:p>
            <a:pPr marL="15875" indent="0" algn="ctr">
              <a:buNone/>
            </a:pPr>
            <a:r>
              <a:rPr lang="en-US" sz="2000" b="1" dirty="0">
                <a:solidFill>
                  <a:schemeClr val="bg2"/>
                </a:solidFill>
              </a:rPr>
              <a:t>+1.4% </a:t>
            </a:r>
            <a:r>
              <a:rPr lang="en-US" dirty="0">
                <a:solidFill>
                  <a:schemeClr val="bg1"/>
                </a:solidFill>
              </a:rPr>
              <a:t>increase in global productivity as a result of advances in automation and technology</a:t>
            </a:r>
            <a:endParaRPr lang="en-US" sz="1200" dirty="0">
              <a:solidFill>
                <a:schemeClr val="bg1"/>
              </a:solidFill>
            </a:endParaRPr>
          </a:p>
        </p:txBody>
      </p:sp>
      <p:sp>
        <p:nvSpPr>
          <p:cNvPr id="19" name="Content Placeholder 4">
            <a:extLst>
              <a:ext uri="{FF2B5EF4-FFF2-40B4-BE49-F238E27FC236}">
                <a16:creationId xmlns:a16="http://schemas.microsoft.com/office/drawing/2014/main" id="{8585DCDA-9258-4149-B19A-F568BAC07184}"/>
              </a:ext>
            </a:extLst>
          </p:cNvPr>
          <p:cNvSpPr txBox="1">
            <a:spLocks/>
          </p:cNvSpPr>
          <p:nvPr/>
        </p:nvSpPr>
        <p:spPr>
          <a:xfrm>
            <a:off x="7285866" y="2231122"/>
            <a:ext cx="1748777" cy="866904"/>
          </a:xfrm>
          <a:prstGeom prst="rect">
            <a:avLst/>
          </a:prstGeom>
        </p:spPr>
        <p:txBody>
          <a:bodyPr vert="horz" wrap="square" lIns="0" tIns="0" rIns="0" bIns="0" rtlCol="0">
            <a:spAutoFit/>
          </a:bodyPr>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75" indent="0" algn="ctr">
              <a:buNone/>
            </a:pPr>
            <a:r>
              <a:rPr lang="en-US" dirty="0">
                <a:solidFill>
                  <a:schemeClr val="accent6"/>
                </a:solidFill>
              </a:rPr>
              <a:t>People-centric</a:t>
            </a:r>
          </a:p>
          <a:p>
            <a:pPr marL="15875" indent="0" algn="ctr">
              <a:buNone/>
            </a:pPr>
            <a:r>
              <a:rPr lang="en-US" sz="2000" b="1" dirty="0">
                <a:solidFill>
                  <a:schemeClr val="bg2"/>
                </a:solidFill>
              </a:rPr>
              <a:t>~90% </a:t>
            </a:r>
            <a:r>
              <a:rPr lang="en-US" dirty="0">
                <a:solidFill>
                  <a:schemeClr val="bg1"/>
                </a:solidFill>
              </a:rPr>
              <a:t>of our time is spent in buildings</a:t>
            </a:r>
            <a:endParaRPr lang="en-US" sz="1200" dirty="0">
              <a:solidFill>
                <a:schemeClr val="bg1"/>
              </a:solidFill>
            </a:endParaRPr>
          </a:p>
        </p:txBody>
      </p:sp>
      <p:pic>
        <p:nvPicPr>
          <p:cNvPr id="2" name="Picture 1">
            <a:extLst>
              <a:ext uri="{FF2B5EF4-FFF2-40B4-BE49-F238E27FC236}">
                <a16:creationId xmlns:a16="http://schemas.microsoft.com/office/drawing/2014/main" id="{23784190-373B-9A4B-B4E6-16078F367205}"/>
              </a:ext>
            </a:extLst>
          </p:cNvPr>
          <p:cNvPicPr>
            <a:picLocks noChangeAspect="1"/>
          </p:cNvPicPr>
          <p:nvPr/>
        </p:nvPicPr>
        <p:blipFill>
          <a:blip r:embed="rId5"/>
          <a:stretch>
            <a:fillRect/>
          </a:stretch>
        </p:blipFill>
        <p:spPr>
          <a:xfrm>
            <a:off x="941193" y="1543363"/>
            <a:ext cx="408103" cy="567795"/>
          </a:xfrm>
          <a:prstGeom prst="rect">
            <a:avLst/>
          </a:prstGeom>
        </p:spPr>
      </p:pic>
      <p:pic>
        <p:nvPicPr>
          <p:cNvPr id="3" name="Picture 2">
            <a:extLst>
              <a:ext uri="{FF2B5EF4-FFF2-40B4-BE49-F238E27FC236}">
                <a16:creationId xmlns:a16="http://schemas.microsoft.com/office/drawing/2014/main" id="{BBC80B1D-42B9-A348-8951-33B58AD77C94}"/>
              </a:ext>
            </a:extLst>
          </p:cNvPr>
          <p:cNvPicPr>
            <a:picLocks noChangeAspect="1"/>
          </p:cNvPicPr>
          <p:nvPr/>
        </p:nvPicPr>
        <p:blipFill>
          <a:blip r:embed="rId6"/>
          <a:stretch>
            <a:fillRect/>
          </a:stretch>
        </p:blipFill>
        <p:spPr>
          <a:xfrm>
            <a:off x="3260025" y="1583250"/>
            <a:ext cx="481206" cy="512252"/>
          </a:xfrm>
          <a:prstGeom prst="rect">
            <a:avLst/>
          </a:prstGeom>
        </p:spPr>
      </p:pic>
      <p:pic>
        <p:nvPicPr>
          <p:cNvPr id="4" name="Picture 3">
            <a:extLst>
              <a:ext uri="{FF2B5EF4-FFF2-40B4-BE49-F238E27FC236}">
                <a16:creationId xmlns:a16="http://schemas.microsoft.com/office/drawing/2014/main" id="{056456E1-606D-7046-9D41-80456935DA9F}"/>
              </a:ext>
            </a:extLst>
          </p:cNvPr>
          <p:cNvPicPr>
            <a:picLocks noChangeAspect="1"/>
          </p:cNvPicPr>
          <p:nvPr/>
        </p:nvPicPr>
        <p:blipFill>
          <a:blip r:embed="rId7"/>
          <a:stretch>
            <a:fillRect/>
          </a:stretch>
        </p:blipFill>
        <p:spPr>
          <a:xfrm>
            <a:off x="5580718" y="1602033"/>
            <a:ext cx="530152" cy="495949"/>
          </a:xfrm>
          <a:prstGeom prst="rect">
            <a:avLst/>
          </a:prstGeom>
        </p:spPr>
      </p:pic>
      <p:pic>
        <p:nvPicPr>
          <p:cNvPr id="5" name="Picture 4">
            <a:extLst>
              <a:ext uri="{FF2B5EF4-FFF2-40B4-BE49-F238E27FC236}">
                <a16:creationId xmlns:a16="http://schemas.microsoft.com/office/drawing/2014/main" id="{3728BB14-3781-724A-8629-E4F4F283A9E0}"/>
              </a:ext>
            </a:extLst>
          </p:cNvPr>
          <p:cNvPicPr>
            <a:picLocks noChangeAspect="1"/>
          </p:cNvPicPr>
          <p:nvPr/>
        </p:nvPicPr>
        <p:blipFill>
          <a:blip r:embed="rId8"/>
          <a:stretch>
            <a:fillRect/>
          </a:stretch>
        </p:blipFill>
        <p:spPr>
          <a:xfrm>
            <a:off x="7895837" y="1564499"/>
            <a:ext cx="517757" cy="547343"/>
          </a:xfrm>
          <a:prstGeom prst="rect">
            <a:avLst/>
          </a:prstGeom>
        </p:spPr>
      </p:pic>
    </p:spTree>
    <p:extLst>
      <p:ext uri="{BB962C8B-B14F-4D97-AF65-F5344CB8AC3E}">
        <p14:creationId xmlns:p14="http://schemas.microsoft.com/office/powerpoint/2010/main" val="1230714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P spid="17" grpId="0"/>
      <p:bldP spid="18"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6">
            <a:extLst>
              <a:ext uri="{FF2B5EF4-FFF2-40B4-BE49-F238E27FC236}">
                <a16:creationId xmlns:a16="http://schemas.microsoft.com/office/drawing/2014/main" id="{B808E120-B7EC-2D45-B97A-F843777C69DA}"/>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rightnessContrast bright="-69000"/>
                    </a14:imgEffect>
                  </a14:imgLayer>
                </a14:imgProps>
              </a:ext>
              <a:ext uri="{28A0092B-C50C-407E-A947-70E740481C1C}">
                <a14:useLocalDpi xmlns:a14="http://schemas.microsoft.com/office/drawing/2010/main"/>
              </a:ext>
            </a:extLst>
          </a:blip>
          <a:srcRect/>
          <a:stretch/>
        </p:blipFill>
        <p:spPr>
          <a:xfrm flipH="1">
            <a:off x="-1" y="0"/>
            <a:ext cx="9143999" cy="5143500"/>
          </a:xfrm>
          <a:prstGeom prst="rect">
            <a:avLst/>
          </a:prstGeom>
        </p:spPr>
      </p:pic>
      <p:sp>
        <p:nvSpPr>
          <p:cNvPr id="8" name="Title 3"/>
          <p:cNvSpPr>
            <a:spLocks noGrp="1"/>
          </p:cNvSpPr>
          <p:nvPr>
            <p:ph type="title"/>
          </p:nvPr>
        </p:nvSpPr>
        <p:spPr>
          <a:xfrm>
            <a:off x="258056" y="230188"/>
            <a:ext cx="8633531" cy="307777"/>
          </a:xfrm>
        </p:spPr>
        <p:txBody>
          <a:bodyPr>
            <a:spAutoFit/>
          </a:bodyPr>
          <a:lstStyle/>
          <a:p>
            <a:r>
              <a:rPr lang="en-GB" dirty="0">
                <a:solidFill>
                  <a:schemeClr val="bg2"/>
                </a:solidFill>
              </a:rPr>
              <a:t>Why BMS modernization matters</a:t>
            </a:r>
          </a:p>
        </p:txBody>
      </p:sp>
      <p:sp>
        <p:nvSpPr>
          <p:cNvPr id="12" name="Slide Number Placeholder 5">
            <a:extLst>
              <a:ext uri="{FF2B5EF4-FFF2-40B4-BE49-F238E27FC236}">
                <a16:creationId xmlns:a16="http://schemas.microsoft.com/office/drawing/2014/main" id="{7431A0D2-42E1-4F2E-9EC9-62577124EE56}"/>
              </a:ext>
            </a:extLst>
          </p:cNvPr>
          <p:cNvSpPr>
            <a:spLocks noGrp="1"/>
          </p:cNvSpPr>
          <p:nvPr>
            <p:ph type="sldNum" sz="quarter" idx="4"/>
          </p:nvPr>
        </p:nvSpPr>
        <p:spPr>
          <a:xfrm>
            <a:off x="1348263"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solidFill>
                  <a:schemeClr val="bg1"/>
                </a:solidFill>
              </a:rPr>
              <a:t>Page </a:t>
            </a:r>
            <a:fld id="{5A9C12DC-491F-9444-86A2-13AC5C62A2FC}" type="slidenum">
              <a:rPr lang="en-US" smtClean="0">
                <a:solidFill>
                  <a:schemeClr val="bg1"/>
                </a:solidFill>
              </a:rPr>
              <a:pPr/>
              <a:t>3</a:t>
            </a:fld>
            <a:endParaRPr lang="en-US" dirty="0">
              <a:solidFill>
                <a:schemeClr val="bg1"/>
              </a:solidFill>
            </a:endParaRPr>
          </a:p>
        </p:txBody>
      </p:sp>
      <p:sp>
        <p:nvSpPr>
          <p:cNvPr id="13" name="Footer Placeholder 4">
            <a:extLst>
              <a:ext uri="{FF2B5EF4-FFF2-40B4-BE49-F238E27FC236}">
                <a16:creationId xmlns:a16="http://schemas.microsoft.com/office/drawing/2014/main" id="{307DBC3B-8FE3-4D05-A8E4-23392A725AE8}"/>
              </a:ext>
            </a:extLst>
          </p:cNvPr>
          <p:cNvSpPr>
            <a:spLocks noGrp="1"/>
          </p:cNvSpPr>
          <p:nvPr>
            <p:ph type="ftr" sz="quarter" idx="3"/>
          </p:nvPr>
        </p:nvSpPr>
        <p:spPr>
          <a:xfrm>
            <a:off x="252413" y="4857154"/>
            <a:ext cx="1097280"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solidFill>
                  <a:schemeClr val="bg1"/>
                </a:solidFill>
              </a:rPr>
              <a:t>Property of Schneider Electric |</a:t>
            </a:r>
          </a:p>
        </p:txBody>
      </p:sp>
      <p:pic>
        <p:nvPicPr>
          <p:cNvPr id="16" name="Picture 15" descr="schneider_LIO_White_RGB.png">
            <a:extLst>
              <a:ext uri="{FF2B5EF4-FFF2-40B4-BE49-F238E27FC236}">
                <a16:creationId xmlns:a16="http://schemas.microsoft.com/office/drawing/2014/main" id="{662CC3B3-8336-A149-AAC9-82CA41FEB59A}"/>
              </a:ext>
            </a:extLst>
          </p:cNvPr>
          <p:cNvPicPr>
            <a:picLocks noChangeAspect="1"/>
          </p:cNvPicPr>
          <p:nvPr/>
        </p:nvPicPr>
        <p:blipFill>
          <a:blip r:embed="rId5" cstate="print"/>
          <a:stretch>
            <a:fillRect/>
          </a:stretch>
        </p:blipFill>
        <p:spPr>
          <a:xfrm>
            <a:off x="7075053" y="4508525"/>
            <a:ext cx="2018707" cy="556586"/>
          </a:xfrm>
          <a:prstGeom prst="rect">
            <a:avLst/>
          </a:prstGeom>
        </p:spPr>
      </p:pic>
      <p:sp>
        <p:nvSpPr>
          <p:cNvPr id="9" name="Content Placeholder 4">
            <a:extLst>
              <a:ext uri="{FF2B5EF4-FFF2-40B4-BE49-F238E27FC236}">
                <a16:creationId xmlns:a16="http://schemas.microsoft.com/office/drawing/2014/main" id="{36CFA325-FA91-DE41-A6E9-AB087BF67443}"/>
              </a:ext>
            </a:extLst>
          </p:cNvPr>
          <p:cNvSpPr txBox="1">
            <a:spLocks/>
          </p:cNvSpPr>
          <p:nvPr/>
        </p:nvSpPr>
        <p:spPr>
          <a:xfrm>
            <a:off x="179924" y="2175369"/>
            <a:ext cx="1782685" cy="990015"/>
          </a:xfrm>
          <a:prstGeom prst="rect">
            <a:avLst/>
          </a:prstGeom>
        </p:spPr>
        <p:txBody>
          <a:bodyPr vert="horz" wrap="square" lIns="0" tIns="0" rIns="0" bIns="0" rtlCol="0">
            <a:spAutoFit/>
          </a:bodyPr>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75" indent="0" algn="ctr">
              <a:buFont typeface="Arial" panose="020B0604020202020204" pitchFamily="34" charset="0"/>
              <a:buNone/>
            </a:pPr>
            <a:r>
              <a:rPr lang="en-US" b="1" dirty="0">
                <a:solidFill>
                  <a:schemeClr val="bg2"/>
                </a:solidFill>
              </a:rPr>
              <a:t>Sustainability</a:t>
            </a:r>
            <a:endParaRPr lang="en-US" sz="1200" b="1" dirty="0">
              <a:solidFill>
                <a:schemeClr val="bg2"/>
              </a:solidFill>
            </a:endParaRPr>
          </a:p>
          <a:p>
            <a:pPr marL="15875" indent="0" algn="ctr">
              <a:buNone/>
            </a:pPr>
            <a:r>
              <a:rPr lang="en-US" dirty="0">
                <a:solidFill>
                  <a:schemeClr val="bg1"/>
                </a:solidFill>
              </a:rPr>
              <a:t>reduce energy usage and costs, drive energy efficiencies</a:t>
            </a:r>
          </a:p>
        </p:txBody>
      </p:sp>
      <p:sp>
        <p:nvSpPr>
          <p:cNvPr id="10" name="Content Placeholder 4">
            <a:extLst>
              <a:ext uri="{FF2B5EF4-FFF2-40B4-BE49-F238E27FC236}">
                <a16:creationId xmlns:a16="http://schemas.microsoft.com/office/drawing/2014/main" id="{17EE88F2-CC0A-2E42-A64E-2B0B8D5A401A}"/>
              </a:ext>
            </a:extLst>
          </p:cNvPr>
          <p:cNvSpPr txBox="1">
            <a:spLocks/>
          </p:cNvSpPr>
          <p:nvPr/>
        </p:nvSpPr>
        <p:spPr>
          <a:xfrm>
            <a:off x="2461960" y="2175369"/>
            <a:ext cx="1842604" cy="990015"/>
          </a:xfrm>
          <a:prstGeom prst="rect">
            <a:avLst/>
          </a:prstGeom>
        </p:spPr>
        <p:txBody>
          <a:bodyPr vert="horz" wrap="square" lIns="0" tIns="0" rIns="0" bIns="0" rtlCol="0">
            <a:spAutoFit/>
          </a:bodyPr>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75" indent="0" algn="ctr">
              <a:buNone/>
            </a:pPr>
            <a:r>
              <a:rPr lang="en-US" b="1" dirty="0">
                <a:solidFill>
                  <a:schemeClr val="bg2"/>
                </a:solidFill>
              </a:rPr>
              <a:t>Resiliency</a:t>
            </a:r>
            <a:endParaRPr lang="en-US" sz="1200" b="1" dirty="0">
              <a:solidFill>
                <a:schemeClr val="bg2"/>
              </a:solidFill>
            </a:endParaRPr>
          </a:p>
          <a:p>
            <a:pPr marL="15875" indent="0" algn="ctr">
              <a:buNone/>
            </a:pPr>
            <a:r>
              <a:rPr lang="en-US" dirty="0">
                <a:solidFill>
                  <a:schemeClr val="bg1"/>
                </a:solidFill>
              </a:rPr>
              <a:t>reduce cybersecurity risks, recover more quickly</a:t>
            </a:r>
            <a:endParaRPr lang="en-US" sz="1200" dirty="0">
              <a:solidFill>
                <a:schemeClr val="bg1"/>
              </a:solidFill>
            </a:endParaRPr>
          </a:p>
        </p:txBody>
      </p:sp>
      <p:sp>
        <p:nvSpPr>
          <p:cNvPr id="17" name="Content Placeholder 4">
            <a:extLst>
              <a:ext uri="{FF2B5EF4-FFF2-40B4-BE49-F238E27FC236}">
                <a16:creationId xmlns:a16="http://schemas.microsoft.com/office/drawing/2014/main" id="{68645151-1535-1640-9431-80E1527A261F}"/>
              </a:ext>
            </a:extLst>
          </p:cNvPr>
          <p:cNvSpPr txBox="1">
            <a:spLocks/>
          </p:cNvSpPr>
          <p:nvPr/>
        </p:nvSpPr>
        <p:spPr>
          <a:xfrm>
            <a:off x="4651222" y="2175369"/>
            <a:ext cx="2149949" cy="1205458"/>
          </a:xfrm>
          <a:prstGeom prst="rect">
            <a:avLst/>
          </a:prstGeom>
        </p:spPr>
        <p:txBody>
          <a:bodyPr vert="horz" wrap="square" lIns="0" tIns="0" rIns="0" bIns="0" rtlCol="0">
            <a:spAutoFit/>
          </a:bodyPr>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75" indent="0" algn="ctr">
              <a:buNone/>
            </a:pPr>
            <a:r>
              <a:rPr lang="en-US" b="1" dirty="0">
                <a:solidFill>
                  <a:schemeClr val="bg2"/>
                </a:solidFill>
              </a:rPr>
              <a:t>Hyper-efficiency</a:t>
            </a:r>
            <a:endParaRPr lang="en-US" sz="1200" b="1" dirty="0">
              <a:solidFill>
                <a:schemeClr val="bg2"/>
              </a:solidFill>
            </a:endParaRPr>
          </a:p>
          <a:p>
            <a:pPr marL="15875" indent="0" algn="ctr">
              <a:buNone/>
            </a:pPr>
            <a:r>
              <a:rPr lang="en-US" dirty="0">
                <a:solidFill>
                  <a:schemeClr val="bg1"/>
                </a:solidFill>
              </a:rPr>
              <a:t>maximize building performance through system/workflow optimization</a:t>
            </a:r>
            <a:endParaRPr lang="en-US" sz="1200" dirty="0">
              <a:solidFill>
                <a:schemeClr val="bg1"/>
              </a:solidFill>
            </a:endParaRPr>
          </a:p>
        </p:txBody>
      </p:sp>
      <p:sp>
        <p:nvSpPr>
          <p:cNvPr id="18" name="Content Placeholder 4">
            <a:extLst>
              <a:ext uri="{FF2B5EF4-FFF2-40B4-BE49-F238E27FC236}">
                <a16:creationId xmlns:a16="http://schemas.microsoft.com/office/drawing/2014/main" id="{E37AFDFE-E9C0-2A48-BDE0-A089DC8CC203}"/>
              </a:ext>
            </a:extLst>
          </p:cNvPr>
          <p:cNvSpPr txBox="1">
            <a:spLocks/>
          </p:cNvSpPr>
          <p:nvPr/>
        </p:nvSpPr>
        <p:spPr>
          <a:xfrm>
            <a:off x="7213378" y="2175369"/>
            <a:ext cx="1748777" cy="990015"/>
          </a:xfrm>
          <a:prstGeom prst="rect">
            <a:avLst/>
          </a:prstGeom>
        </p:spPr>
        <p:txBody>
          <a:bodyPr vert="horz" wrap="square" lIns="0" tIns="0" rIns="0" bIns="0" rtlCol="0">
            <a:spAutoFit/>
          </a:bodyPr>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75" indent="0" algn="ctr">
              <a:buNone/>
            </a:pPr>
            <a:r>
              <a:rPr lang="en-US" b="1" dirty="0">
                <a:solidFill>
                  <a:schemeClr val="bg2"/>
                </a:solidFill>
              </a:rPr>
              <a:t>People-centric</a:t>
            </a:r>
          </a:p>
          <a:p>
            <a:pPr marL="15875" indent="0" algn="ctr">
              <a:buNone/>
            </a:pPr>
            <a:r>
              <a:rPr lang="en-US" dirty="0">
                <a:solidFill>
                  <a:schemeClr val="bg1"/>
                </a:solidFill>
              </a:rPr>
              <a:t>improve use of space, enhance occupant experience</a:t>
            </a:r>
            <a:endParaRPr lang="en-US" sz="1200" dirty="0">
              <a:solidFill>
                <a:schemeClr val="bg1"/>
              </a:solidFill>
            </a:endParaRPr>
          </a:p>
        </p:txBody>
      </p:sp>
      <p:pic>
        <p:nvPicPr>
          <p:cNvPr id="11" name="Picture 10">
            <a:extLst>
              <a:ext uri="{FF2B5EF4-FFF2-40B4-BE49-F238E27FC236}">
                <a16:creationId xmlns:a16="http://schemas.microsoft.com/office/drawing/2014/main" id="{C4119CBD-E984-4946-BA76-8279ED1E60FC}"/>
              </a:ext>
            </a:extLst>
          </p:cNvPr>
          <p:cNvPicPr>
            <a:picLocks noChangeAspect="1"/>
          </p:cNvPicPr>
          <p:nvPr/>
        </p:nvPicPr>
        <p:blipFill>
          <a:blip r:embed="rId6"/>
          <a:stretch>
            <a:fillRect/>
          </a:stretch>
        </p:blipFill>
        <p:spPr>
          <a:xfrm>
            <a:off x="891013" y="1543363"/>
            <a:ext cx="408103" cy="567795"/>
          </a:xfrm>
          <a:prstGeom prst="rect">
            <a:avLst/>
          </a:prstGeom>
        </p:spPr>
      </p:pic>
      <p:pic>
        <p:nvPicPr>
          <p:cNvPr id="14" name="Picture 13">
            <a:extLst>
              <a:ext uri="{FF2B5EF4-FFF2-40B4-BE49-F238E27FC236}">
                <a16:creationId xmlns:a16="http://schemas.microsoft.com/office/drawing/2014/main" id="{883F26C6-A3A4-244C-9A44-C0C987DE3F0E}"/>
              </a:ext>
            </a:extLst>
          </p:cNvPr>
          <p:cNvPicPr>
            <a:picLocks noChangeAspect="1"/>
          </p:cNvPicPr>
          <p:nvPr/>
        </p:nvPicPr>
        <p:blipFill>
          <a:blip r:embed="rId7"/>
          <a:stretch>
            <a:fillRect/>
          </a:stretch>
        </p:blipFill>
        <p:spPr>
          <a:xfrm>
            <a:off x="3154089" y="1583250"/>
            <a:ext cx="481206" cy="512252"/>
          </a:xfrm>
          <a:prstGeom prst="rect">
            <a:avLst/>
          </a:prstGeom>
        </p:spPr>
      </p:pic>
      <p:pic>
        <p:nvPicPr>
          <p:cNvPr id="15" name="Picture 14">
            <a:extLst>
              <a:ext uri="{FF2B5EF4-FFF2-40B4-BE49-F238E27FC236}">
                <a16:creationId xmlns:a16="http://schemas.microsoft.com/office/drawing/2014/main" id="{BC6C1ABF-1E78-F54D-AC58-FAF5934FCA44}"/>
              </a:ext>
            </a:extLst>
          </p:cNvPr>
          <p:cNvPicPr>
            <a:picLocks noChangeAspect="1"/>
          </p:cNvPicPr>
          <p:nvPr/>
        </p:nvPicPr>
        <p:blipFill>
          <a:blip r:embed="rId8"/>
          <a:stretch>
            <a:fillRect/>
          </a:stretch>
        </p:blipFill>
        <p:spPr>
          <a:xfrm>
            <a:off x="5488874" y="1602033"/>
            <a:ext cx="530152" cy="495949"/>
          </a:xfrm>
          <a:prstGeom prst="rect">
            <a:avLst/>
          </a:prstGeom>
        </p:spPr>
      </p:pic>
      <p:pic>
        <p:nvPicPr>
          <p:cNvPr id="20" name="Picture 19">
            <a:extLst>
              <a:ext uri="{FF2B5EF4-FFF2-40B4-BE49-F238E27FC236}">
                <a16:creationId xmlns:a16="http://schemas.microsoft.com/office/drawing/2014/main" id="{86E04B87-E8D0-A748-BDBA-EF559BD2AF23}"/>
              </a:ext>
            </a:extLst>
          </p:cNvPr>
          <p:cNvPicPr>
            <a:picLocks noChangeAspect="1"/>
          </p:cNvPicPr>
          <p:nvPr/>
        </p:nvPicPr>
        <p:blipFill>
          <a:blip r:embed="rId9"/>
          <a:stretch>
            <a:fillRect/>
          </a:stretch>
        </p:blipFill>
        <p:spPr>
          <a:xfrm>
            <a:off x="7851232" y="1564499"/>
            <a:ext cx="517757" cy="547343"/>
          </a:xfrm>
          <a:prstGeom prst="rect">
            <a:avLst/>
          </a:prstGeom>
        </p:spPr>
      </p:pic>
    </p:spTree>
    <p:extLst>
      <p:ext uri="{BB962C8B-B14F-4D97-AF65-F5344CB8AC3E}">
        <p14:creationId xmlns:p14="http://schemas.microsoft.com/office/powerpoint/2010/main" val="2817034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7"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0"/>
          </p:nvPr>
        </p:nvPicPr>
        <p:blipFill rotWithShape="1">
          <a:blip r:embed="rId3" cstate="hqprint">
            <a:extLst>
              <a:ext uri="{28A0092B-C50C-407E-A947-70E740481C1C}">
                <a14:useLocalDpi xmlns:a14="http://schemas.microsoft.com/office/drawing/2010/main"/>
              </a:ext>
            </a:extLst>
          </a:blip>
          <a:srcRect/>
          <a:stretch/>
        </p:blipFill>
        <p:spPr>
          <a:xfrm>
            <a:off x="1" y="0"/>
            <a:ext cx="9144000" cy="5143500"/>
          </a:xfrm>
        </p:spPr>
      </p:pic>
      <p:sp>
        <p:nvSpPr>
          <p:cNvPr id="8" name="Rectangle 7"/>
          <p:cNvSpPr/>
          <p:nvPr/>
        </p:nvSpPr>
        <p:spPr>
          <a:xfrm>
            <a:off x="0" y="0"/>
            <a:ext cx="9144000" cy="5143500"/>
          </a:xfrm>
          <a:prstGeom prst="rect">
            <a:avLst/>
          </a:prstGeom>
          <a:solidFill>
            <a:schemeClr val="tx1">
              <a:alpha val="39988"/>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itle 2"/>
          <p:cNvSpPr>
            <a:spLocks noGrp="1"/>
          </p:cNvSpPr>
          <p:nvPr>
            <p:ph type="ctrTitle"/>
          </p:nvPr>
        </p:nvSpPr>
        <p:spPr>
          <a:xfrm>
            <a:off x="252413" y="1450500"/>
            <a:ext cx="8577821" cy="1231106"/>
          </a:xfrm>
        </p:spPr>
        <p:txBody>
          <a:bodyPr/>
          <a:lstStyle/>
          <a:p>
            <a:r>
              <a:rPr lang="en-US" dirty="0"/>
              <a:t>YOUR BMS IS OUTDATED </a:t>
            </a:r>
            <a:br>
              <a:rPr lang="en-US" dirty="0"/>
            </a:br>
            <a:r>
              <a:rPr lang="en-US" dirty="0"/>
              <a:t>— SO WHAT?</a:t>
            </a:r>
          </a:p>
        </p:txBody>
      </p:sp>
      <p:pic>
        <p:nvPicPr>
          <p:cNvPr id="12" name="Picture 11" descr="schneider_LIO_White_RGB.png">
            <a:extLst>
              <a:ext uri="{FF2B5EF4-FFF2-40B4-BE49-F238E27FC236}">
                <a16:creationId xmlns:a16="http://schemas.microsoft.com/office/drawing/2014/main" id="{1EDFC999-3289-449B-AA96-2BB60E5E8D0F}"/>
              </a:ext>
            </a:extLst>
          </p:cNvPr>
          <p:cNvPicPr>
            <a:picLocks noChangeAspect="1"/>
          </p:cNvPicPr>
          <p:nvPr/>
        </p:nvPicPr>
        <p:blipFill>
          <a:blip r:embed="rId4" cstate="print"/>
          <a:stretch>
            <a:fillRect/>
          </a:stretch>
        </p:blipFill>
        <p:spPr>
          <a:xfrm>
            <a:off x="7075053" y="4508525"/>
            <a:ext cx="2018707" cy="556586"/>
          </a:xfrm>
          <a:prstGeom prst="rect">
            <a:avLst/>
          </a:prstGeom>
        </p:spPr>
      </p:pic>
      <p:sp>
        <p:nvSpPr>
          <p:cNvPr id="11" name="Slide Number Placeholder 5">
            <a:extLst>
              <a:ext uri="{FF2B5EF4-FFF2-40B4-BE49-F238E27FC236}">
                <a16:creationId xmlns:a16="http://schemas.microsoft.com/office/drawing/2014/main" id="{19D8FF13-9D8F-454F-9869-DE43E77DC8EF}"/>
              </a:ext>
            </a:extLst>
          </p:cNvPr>
          <p:cNvSpPr>
            <a:spLocks noGrp="1"/>
          </p:cNvSpPr>
          <p:nvPr>
            <p:ph type="sldNum" sz="quarter" idx="4"/>
          </p:nvPr>
        </p:nvSpPr>
        <p:spPr>
          <a:xfrm>
            <a:off x="1348263"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solidFill>
                  <a:schemeClr val="bg1"/>
                </a:solidFill>
              </a:rPr>
              <a:t>Page </a:t>
            </a:r>
            <a:fld id="{5A9C12DC-491F-9444-86A2-13AC5C62A2FC}" type="slidenum">
              <a:rPr lang="en-US" smtClean="0">
                <a:solidFill>
                  <a:schemeClr val="bg1"/>
                </a:solidFill>
              </a:rPr>
              <a:pPr/>
              <a:t>4</a:t>
            </a:fld>
            <a:endParaRPr lang="en-US" dirty="0">
              <a:solidFill>
                <a:schemeClr val="bg1"/>
              </a:solidFill>
            </a:endParaRPr>
          </a:p>
        </p:txBody>
      </p:sp>
      <p:sp>
        <p:nvSpPr>
          <p:cNvPr id="13" name="Footer Placeholder 4">
            <a:extLst>
              <a:ext uri="{FF2B5EF4-FFF2-40B4-BE49-F238E27FC236}">
                <a16:creationId xmlns:a16="http://schemas.microsoft.com/office/drawing/2014/main" id="{1CB96232-47EB-47DE-9E2E-154F48D285FC}"/>
              </a:ext>
            </a:extLst>
          </p:cNvPr>
          <p:cNvSpPr>
            <a:spLocks noGrp="1"/>
          </p:cNvSpPr>
          <p:nvPr>
            <p:ph type="ftr" sz="quarter" idx="3"/>
          </p:nvPr>
        </p:nvSpPr>
        <p:spPr>
          <a:xfrm>
            <a:off x="252413" y="4857154"/>
            <a:ext cx="1097280"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solidFill>
                  <a:schemeClr val="bg1"/>
                </a:solidFill>
              </a:rPr>
              <a:t>Property of Schneider Electric |</a:t>
            </a:r>
          </a:p>
        </p:txBody>
      </p:sp>
    </p:spTree>
    <p:extLst>
      <p:ext uri="{BB962C8B-B14F-4D97-AF65-F5344CB8AC3E}">
        <p14:creationId xmlns:p14="http://schemas.microsoft.com/office/powerpoint/2010/main" val="5196047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5F7E979-CD12-E544-90BC-86B4281806A2}"/>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30000"/>
                    </a14:imgEffect>
                  </a14:imgLayer>
                </a14:imgProps>
              </a:ext>
              <a:ext uri="{28A0092B-C50C-407E-A947-70E740481C1C}">
                <a14:useLocalDpi xmlns:a14="http://schemas.microsoft.com/office/drawing/2010/main"/>
              </a:ext>
            </a:extLst>
          </a:blip>
          <a:srcRect/>
          <a:stretch/>
        </p:blipFill>
        <p:spPr>
          <a:xfrm>
            <a:off x="-1" y="1"/>
            <a:ext cx="9143673" cy="5148526"/>
          </a:xfrm>
          <a:prstGeom prst="rect">
            <a:avLst/>
          </a:prstGeom>
        </p:spPr>
      </p:pic>
      <p:sp>
        <p:nvSpPr>
          <p:cNvPr id="8" name="Title 3"/>
          <p:cNvSpPr>
            <a:spLocks noGrp="1"/>
          </p:cNvSpPr>
          <p:nvPr>
            <p:ph type="title"/>
          </p:nvPr>
        </p:nvSpPr>
        <p:spPr>
          <a:xfrm>
            <a:off x="258056" y="230188"/>
            <a:ext cx="8633531" cy="307777"/>
          </a:xfrm>
        </p:spPr>
        <p:txBody>
          <a:bodyPr>
            <a:spAutoFit/>
          </a:bodyPr>
          <a:lstStyle/>
          <a:p>
            <a:r>
              <a:rPr lang="en-GB" dirty="0">
                <a:solidFill>
                  <a:schemeClr val="bg2"/>
                </a:solidFill>
              </a:rPr>
              <a:t>The risks of not updating your BMS</a:t>
            </a:r>
          </a:p>
        </p:txBody>
      </p:sp>
      <p:sp>
        <p:nvSpPr>
          <p:cNvPr id="12" name="Slide Number Placeholder 5">
            <a:extLst>
              <a:ext uri="{FF2B5EF4-FFF2-40B4-BE49-F238E27FC236}">
                <a16:creationId xmlns:a16="http://schemas.microsoft.com/office/drawing/2014/main" id="{7431A0D2-42E1-4F2E-9EC9-62577124EE56}"/>
              </a:ext>
            </a:extLst>
          </p:cNvPr>
          <p:cNvSpPr>
            <a:spLocks noGrp="1"/>
          </p:cNvSpPr>
          <p:nvPr>
            <p:ph type="sldNum" sz="quarter" idx="4"/>
          </p:nvPr>
        </p:nvSpPr>
        <p:spPr>
          <a:xfrm>
            <a:off x="1348263"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solidFill>
                  <a:schemeClr val="bg1"/>
                </a:solidFill>
              </a:rPr>
              <a:t>Page </a:t>
            </a:r>
            <a:fld id="{5A9C12DC-491F-9444-86A2-13AC5C62A2FC}" type="slidenum">
              <a:rPr lang="en-US" smtClean="0">
                <a:solidFill>
                  <a:schemeClr val="bg1"/>
                </a:solidFill>
              </a:rPr>
              <a:pPr/>
              <a:t>5</a:t>
            </a:fld>
            <a:endParaRPr lang="en-US" dirty="0">
              <a:solidFill>
                <a:schemeClr val="bg1"/>
              </a:solidFill>
            </a:endParaRPr>
          </a:p>
        </p:txBody>
      </p:sp>
      <p:sp>
        <p:nvSpPr>
          <p:cNvPr id="13" name="Footer Placeholder 4">
            <a:extLst>
              <a:ext uri="{FF2B5EF4-FFF2-40B4-BE49-F238E27FC236}">
                <a16:creationId xmlns:a16="http://schemas.microsoft.com/office/drawing/2014/main" id="{307DBC3B-8FE3-4D05-A8E4-23392A725AE8}"/>
              </a:ext>
            </a:extLst>
          </p:cNvPr>
          <p:cNvSpPr>
            <a:spLocks noGrp="1"/>
          </p:cNvSpPr>
          <p:nvPr>
            <p:ph type="ftr" sz="quarter" idx="3"/>
          </p:nvPr>
        </p:nvSpPr>
        <p:spPr>
          <a:xfrm>
            <a:off x="252413" y="4857154"/>
            <a:ext cx="1097280"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solidFill>
                  <a:schemeClr val="bg1"/>
                </a:solidFill>
              </a:rPr>
              <a:t>Property of Schneider Electric |</a:t>
            </a:r>
          </a:p>
        </p:txBody>
      </p:sp>
      <p:pic>
        <p:nvPicPr>
          <p:cNvPr id="16" name="Picture 15" descr="schneider_LIO_White_RGB.png">
            <a:extLst>
              <a:ext uri="{FF2B5EF4-FFF2-40B4-BE49-F238E27FC236}">
                <a16:creationId xmlns:a16="http://schemas.microsoft.com/office/drawing/2014/main" id="{662CC3B3-8336-A149-AAC9-82CA41FEB59A}"/>
              </a:ext>
            </a:extLst>
          </p:cNvPr>
          <p:cNvPicPr>
            <a:picLocks noChangeAspect="1"/>
          </p:cNvPicPr>
          <p:nvPr/>
        </p:nvPicPr>
        <p:blipFill>
          <a:blip r:embed="rId5" cstate="print"/>
          <a:stretch>
            <a:fillRect/>
          </a:stretch>
        </p:blipFill>
        <p:spPr>
          <a:xfrm>
            <a:off x="7075053" y="4508525"/>
            <a:ext cx="2018707" cy="556586"/>
          </a:xfrm>
          <a:prstGeom prst="rect">
            <a:avLst/>
          </a:prstGeom>
        </p:spPr>
      </p:pic>
      <p:pic>
        <p:nvPicPr>
          <p:cNvPr id="21" name="Picture 20">
            <a:extLst>
              <a:ext uri="{FF2B5EF4-FFF2-40B4-BE49-F238E27FC236}">
                <a16:creationId xmlns:a16="http://schemas.microsoft.com/office/drawing/2014/main" id="{5EE30091-85F6-CA41-A278-588B70EADA90}"/>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rightnessContrast bright="-50000"/>
                    </a14:imgEffect>
                  </a14:imgLayer>
                </a14:imgProps>
              </a:ext>
              <a:ext uri="{28A0092B-C50C-407E-A947-70E740481C1C}">
                <a14:useLocalDpi xmlns:a14="http://schemas.microsoft.com/office/drawing/2010/main"/>
              </a:ext>
            </a:extLst>
          </a:blip>
          <a:srcRect b="-547"/>
          <a:stretch/>
        </p:blipFill>
        <p:spPr>
          <a:xfrm>
            <a:off x="252413" y="898525"/>
            <a:ext cx="2083767" cy="3590925"/>
          </a:xfrm>
          <a:prstGeom prst="rect">
            <a:avLst/>
          </a:prstGeom>
        </p:spPr>
      </p:pic>
      <p:grpSp>
        <p:nvGrpSpPr>
          <p:cNvPr id="9" name="Group 8">
            <a:extLst>
              <a:ext uri="{FF2B5EF4-FFF2-40B4-BE49-F238E27FC236}">
                <a16:creationId xmlns:a16="http://schemas.microsoft.com/office/drawing/2014/main" id="{036FE906-85D3-4EB9-8F6F-2D5CB60FD5B8}"/>
              </a:ext>
            </a:extLst>
          </p:cNvPr>
          <p:cNvGrpSpPr/>
          <p:nvPr/>
        </p:nvGrpSpPr>
        <p:grpSpPr>
          <a:xfrm>
            <a:off x="4604506" y="2769141"/>
            <a:ext cx="2133520" cy="1720310"/>
            <a:chOff x="4604506" y="2769141"/>
            <a:chExt cx="2133520" cy="1720310"/>
          </a:xfrm>
        </p:grpSpPr>
        <p:pic>
          <p:nvPicPr>
            <p:cNvPr id="20" name="Picture 19" descr="A picture containing text, indoor, electronics&#10;&#10;Description automatically generated">
              <a:extLst>
                <a:ext uri="{FF2B5EF4-FFF2-40B4-BE49-F238E27FC236}">
                  <a16:creationId xmlns:a16="http://schemas.microsoft.com/office/drawing/2014/main" id="{F558054B-0C1A-C942-A815-CD18C66E28ED}"/>
                </a:ext>
              </a:extLst>
            </p:cNvPr>
            <p:cNvPicPr>
              <a:picLocks noChangeAspect="1"/>
            </p:cNvPicPr>
            <p:nvPr/>
          </p:nvPicPr>
          <p:blipFill rotWithShape="1">
            <a:blip r:embed="rId8" cstate="hqprint">
              <a:extLst>
                <a:ext uri="{BEBA8EAE-BF5A-486C-A8C5-ECC9F3942E4B}">
                  <a14:imgProps xmlns:a14="http://schemas.microsoft.com/office/drawing/2010/main">
                    <a14:imgLayer r:embed="rId9">
                      <a14:imgEffect>
                        <a14:brightnessContrast bright="-60000"/>
                      </a14:imgEffect>
                    </a14:imgLayer>
                  </a14:imgProps>
                </a:ext>
                <a:ext uri="{28A0092B-C50C-407E-A947-70E740481C1C}">
                  <a14:useLocalDpi xmlns:a14="http://schemas.microsoft.com/office/drawing/2010/main"/>
                </a:ext>
              </a:extLst>
            </a:blip>
            <a:srcRect/>
            <a:stretch/>
          </p:blipFill>
          <p:spPr>
            <a:xfrm>
              <a:off x="4668373" y="2769141"/>
              <a:ext cx="2069653" cy="1720310"/>
            </a:xfrm>
            <a:prstGeom prst="rect">
              <a:avLst/>
            </a:prstGeom>
          </p:spPr>
        </p:pic>
        <p:pic>
          <p:nvPicPr>
            <p:cNvPr id="27" name="Picture 26">
              <a:extLst>
                <a:ext uri="{FF2B5EF4-FFF2-40B4-BE49-F238E27FC236}">
                  <a16:creationId xmlns:a16="http://schemas.microsoft.com/office/drawing/2014/main" id="{1F193E87-5422-6444-A354-5CE4D009983C}"/>
                </a:ext>
              </a:extLst>
            </p:cNvPr>
            <p:cNvPicPr>
              <a:picLocks noChangeAspect="1"/>
            </p:cNvPicPr>
            <p:nvPr/>
          </p:nvPicPr>
          <p:blipFill>
            <a:blip r:embed="rId10" cstate="email">
              <a:biLevel thresh="50000"/>
              <a:extLst>
                <a:ext uri="{28A0092B-C50C-407E-A947-70E740481C1C}">
                  <a14:useLocalDpi xmlns:a14="http://schemas.microsoft.com/office/drawing/2010/main"/>
                </a:ext>
              </a:extLst>
            </a:blip>
            <a:stretch>
              <a:fillRect/>
            </a:stretch>
          </p:blipFill>
          <p:spPr>
            <a:xfrm>
              <a:off x="5232657" y="2821072"/>
              <a:ext cx="924282" cy="925278"/>
            </a:xfrm>
            <a:prstGeom prst="rect">
              <a:avLst/>
            </a:prstGeom>
          </p:spPr>
        </p:pic>
        <p:sp>
          <p:nvSpPr>
            <p:cNvPr id="37" name="Rectangle 36">
              <a:extLst>
                <a:ext uri="{FF2B5EF4-FFF2-40B4-BE49-F238E27FC236}">
                  <a16:creationId xmlns:a16="http://schemas.microsoft.com/office/drawing/2014/main" id="{3E9BFAD8-911E-E645-A669-17A8441433C2}"/>
                </a:ext>
              </a:extLst>
            </p:cNvPr>
            <p:cNvSpPr/>
            <p:nvPr/>
          </p:nvSpPr>
          <p:spPr>
            <a:xfrm>
              <a:off x="4604506" y="3579396"/>
              <a:ext cx="1921490" cy="344261"/>
            </a:xfrm>
            <a:prstGeom prst="rect">
              <a:avLst/>
            </a:prstGeom>
          </p:spPr>
          <p:txBody>
            <a:bodyPr wrap="square">
              <a:spAutoFit/>
            </a:bodyPr>
            <a:lstStyle/>
            <a:p>
              <a:pPr algn="ctr">
                <a:defRPr/>
              </a:pPr>
              <a:endParaRPr lang="en-US" sz="1637" b="1" spc="-11" dirty="0">
                <a:solidFill>
                  <a:schemeClr val="bg1"/>
                </a:solidFill>
                <a:latin typeface="Arial MT"/>
              </a:endParaRPr>
            </a:p>
          </p:txBody>
        </p:sp>
        <p:sp>
          <p:nvSpPr>
            <p:cNvPr id="39" name="Rectangle 38">
              <a:extLst>
                <a:ext uri="{FF2B5EF4-FFF2-40B4-BE49-F238E27FC236}">
                  <a16:creationId xmlns:a16="http://schemas.microsoft.com/office/drawing/2014/main" id="{AD93A170-7496-8D4B-89BB-D7CD37E8FFA0}"/>
                </a:ext>
              </a:extLst>
            </p:cNvPr>
            <p:cNvSpPr/>
            <p:nvPr/>
          </p:nvSpPr>
          <p:spPr>
            <a:xfrm>
              <a:off x="4906935" y="3705103"/>
              <a:ext cx="1636538" cy="523220"/>
            </a:xfrm>
            <a:prstGeom prst="rect">
              <a:avLst/>
            </a:prstGeom>
          </p:spPr>
          <p:txBody>
            <a:bodyPr wrap="square">
              <a:spAutoFit/>
            </a:bodyPr>
            <a:lstStyle/>
            <a:p>
              <a:pPr algn="ctr"/>
              <a:r>
                <a:rPr lang="en-US" sz="1400" b="1" dirty="0">
                  <a:solidFill>
                    <a:schemeClr val="bg1"/>
                  </a:solidFill>
                </a:rPr>
                <a:t>Frequent failure of equipment </a:t>
              </a:r>
            </a:p>
          </p:txBody>
        </p:sp>
      </p:grpSp>
      <p:grpSp>
        <p:nvGrpSpPr>
          <p:cNvPr id="17" name="Group 16">
            <a:extLst>
              <a:ext uri="{FF2B5EF4-FFF2-40B4-BE49-F238E27FC236}">
                <a16:creationId xmlns:a16="http://schemas.microsoft.com/office/drawing/2014/main" id="{D4598692-577C-42E5-A425-1FC6DF17D68A}"/>
              </a:ext>
            </a:extLst>
          </p:cNvPr>
          <p:cNvGrpSpPr/>
          <p:nvPr/>
        </p:nvGrpSpPr>
        <p:grpSpPr>
          <a:xfrm>
            <a:off x="6862064" y="2771775"/>
            <a:ext cx="2075561" cy="1717676"/>
            <a:chOff x="6862064" y="2771775"/>
            <a:chExt cx="2075561" cy="1717676"/>
          </a:xfrm>
        </p:grpSpPr>
        <p:sp>
          <p:nvSpPr>
            <p:cNvPr id="45" name="Rectangle 44">
              <a:extLst>
                <a:ext uri="{FF2B5EF4-FFF2-40B4-BE49-F238E27FC236}">
                  <a16:creationId xmlns:a16="http://schemas.microsoft.com/office/drawing/2014/main" id="{DC73C5AE-8E6B-5B49-9050-93CC78E923A9}"/>
                </a:ext>
              </a:extLst>
            </p:cNvPr>
            <p:cNvSpPr/>
            <p:nvPr/>
          </p:nvSpPr>
          <p:spPr>
            <a:xfrm>
              <a:off x="6862064" y="2771775"/>
              <a:ext cx="2075561" cy="1717676"/>
            </a:xfrm>
            <a:prstGeom prst="rect">
              <a:avLst/>
            </a:prstGeom>
            <a:solidFill>
              <a:schemeClr val="bg2">
                <a:alpha val="80023"/>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defRPr/>
              </a:pPr>
              <a:endParaRPr lang="en-US" sz="1600" b="1" spc="-11" dirty="0">
                <a:solidFill>
                  <a:schemeClr val="bg1"/>
                </a:solidFill>
                <a:latin typeface="Arial MT"/>
              </a:endParaRPr>
            </a:p>
          </p:txBody>
        </p:sp>
        <p:sp>
          <p:nvSpPr>
            <p:cNvPr id="41" name="Rectangle 40">
              <a:extLst>
                <a:ext uri="{FF2B5EF4-FFF2-40B4-BE49-F238E27FC236}">
                  <a16:creationId xmlns:a16="http://schemas.microsoft.com/office/drawing/2014/main" id="{E3651837-C9A4-CD4E-9712-33F85B5E4935}"/>
                </a:ext>
              </a:extLst>
            </p:cNvPr>
            <p:cNvSpPr/>
            <p:nvPr/>
          </p:nvSpPr>
          <p:spPr>
            <a:xfrm>
              <a:off x="6867727" y="3705103"/>
              <a:ext cx="2069897" cy="307777"/>
            </a:xfrm>
            <a:prstGeom prst="rect">
              <a:avLst/>
            </a:prstGeom>
          </p:spPr>
          <p:txBody>
            <a:bodyPr wrap="square">
              <a:spAutoFit/>
            </a:bodyPr>
            <a:lstStyle/>
            <a:p>
              <a:pPr algn="ctr"/>
              <a:r>
                <a:rPr lang="en-US" sz="1400" b="1" spc="-11" dirty="0">
                  <a:solidFill>
                    <a:schemeClr val="bg1"/>
                  </a:solidFill>
                  <a:latin typeface="Arial MT"/>
                </a:rPr>
                <a:t>Limited data insights</a:t>
              </a:r>
            </a:p>
          </p:txBody>
        </p:sp>
        <p:pic>
          <p:nvPicPr>
            <p:cNvPr id="47" name="Picture 2" descr="Ui Ux with solid fill">
              <a:extLst>
                <a:ext uri="{FF2B5EF4-FFF2-40B4-BE49-F238E27FC236}">
                  <a16:creationId xmlns:a16="http://schemas.microsoft.com/office/drawing/2014/main" id="{D453B047-163A-4FCB-B499-D05005537D88}"/>
                </a:ext>
              </a:extLst>
            </p:cNvPr>
            <p:cNvPicPr>
              <a:picLocks noChangeAspect="1" noChangeArrowheads="1"/>
            </p:cNvPicPr>
            <p:nvPr/>
          </p:nvPicPr>
          <p:blipFill>
            <a:blip r:embed="rId11">
              <a:extLst>
                <a:ext uri="{96DAC541-7B7A-43D3-8B79-37D633B846F1}">
                  <asvg:svgBlip xmlns:asvg="http://schemas.microsoft.com/office/drawing/2016/SVG/main" r:embed="rId12"/>
                </a:ext>
              </a:extLst>
            </a:blip>
            <a:srcRect/>
            <a:stretch/>
          </p:blipFill>
          <p:spPr bwMode="auto">
            <a:xfrm>
              <a:off x="7556368" y="2965717"/>
              <a:ext cx="639912" cy="65596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B38E3C41-D17B-45A6-9BD2-6064DCE381E8}"/>
              </a:ext>
            </a:extLst>
          </p:cNvPr>
          <p:cNvGrpSpPr/>
          <p:nvPr/>
        </p:nvGrpSpPr>
        <p:grpSpPr>
          <a:xfrm>
            <a:off x="4663454" y="898524"/>
            <a:ext cx="2075561" cy="1736725"/>
            <a:chOff x="4663454" y="898524"/>
            <a:chExt cx="2075561" cy="1736725"/>
          </a:xfrm>
        </p:grpSpPr>
        <p:sp>
          <p:nvSpPr>
            <p:cNvPr id="46" name="Rectangle 45">
              <a:extLst>
                <a:ext uri="{FF2B5EF4-FFF2-40B4-BE49-F238E27FC236}">
                  <a16:creationId xmlns:a16="http://schemas.microsoft.com/office/drawing/2014/main" id="{BC06F166-AD88-3147-98AE-48C9B1BAC5FF}"/>
                </a:ext>
              </a:extLst>
            </p:cNvPr>
            <p:cNvSpPr/>
            <p:nvPr/>
          </p:nvSpPr>
          <p:spPr>
            <a:xfrm>
              <a:off x="4663454" y="898524"/>
              <a:ext cx="2075561" cy="1736725"/>
            </a:xfrm>
            <a:prstGeom prst="rect">
              <a:avLst/>
            </a:prstGeom>
            <a:solidFill>
              <a:schemeClr val="bg2">
                <a:alpha val="80023"/>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defRPr/>
              </a:pPr>
              <a:endParaRPr lang="en-US" sz="1600" b="1" spc="-11" dirty="0">
                <a:solidFill>
                  <a:schemeClr val="bg1"/>
                </a:solidFill>
                <a:latin typeface="Arial MT"/>
              </a:endParaRPr>
            </a:p>
          </p:txBody>
        </p:sp>
        <p:sp>
          <p:nvSpPr>
            <p:cNvPr id="34" name="Rectangle 33">
              <a:extLst>
                <a:ext uri="{FF2B5EF4-FFF2-40B4-BE49-F238E27FC236}">
                  <a16:creationId xmlns:a16="http://schemas.microsoft.com/office/drawing/2014/main" id="{D06388EB-C046-B14B-86A1-10BE57038CC5}"/>
                </a:ext>
              </a:extLst>
            </p:cNvPr>
            <p:cNvSpPr/>
            <p:nvPr/>
          </p:nvSpPr>
          <p:spPr>
            <a:xfrm>
              <a:off x="4695217" y="1858086"/>
              <a:ext cx="2003898" cy="738664"/>
            </a:xfrm>
            <a:prstGeom prst="rect">
              <a:avLst/>
            </a:prstGeom>
          </p:spPr>
          <p:txBody>
            <a:bodyPr wrap="square">
              <a:spAutoFit/>
            </a:bodyPr>
            <a:lstStyle/>
            <a:p>
              <a:pPr algn="ctr">
                <a:defRPr/>
              </a:pPr>
              <a:r>
                <a:rPr lang="en-US" sz="1400" b="1" spc="-11" dirty="0">
                  <a:solidFill>
                    <a:schemeClr val="bg1"/>
                  </a:solidFill>
                  <a:latin typeface="Arial MT"/>
                </a:rPr>
                <a:t>Harder to achieve &amp; demonstrate sustainability targets </a:t>
              </a:r>
            </a:p>
          </p:txBody>
        </p:sp>
        <p:pic>
          <p:nvPicPr>
            <p:cNvPr id="11" name="Graphic 10" descr="Sustainability with solid fill">
              <a:extLst>
                <a:ext uri="{FF2B5EF4-FFF2-40B4-BE49-F238E27FC236}">
                  <a16:creationId xmlns:a16="http://schemas.microsoft.com/office/drawing/2014/main" id="{AAEDDF4C-C120-486E-8964-DB52FCD831E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336678" y="1078384"/>
              <a:ext cx="704379" cy="704379"/>
            </a:xfrm>
            <a:prstGeom prst="rect">
              <a:avLst/>
            </a:prstGeom>
          </p:spPr>
        </p:pic>
      </p:grpSp>
      <p:grpSp>
        <p:nvGrpSpPr>
          <p:cNvPr id="6" name="Group 5">
            <a:extLst>
              <a:ext uri="{FF2B5EF4-FFF2-40B4-BE49-F238E27FC236}">
                <a16:creationId xmlns:a16="http://schemas.microsoft.com/office/drawing/2014/main" id="{8C887B98-71D4-4987-B222-9D736836C49D}"/>
              </a:ext>
            </a:extLst>
          </p:cNvPr>
          <p:cNvGrpSpPr/>
          <p:nvPr/>
        </p:nvGrpSpPr>
        <p:grpSpPr>
          <a:xfrm>
            <a:off x="2461900" y="898525"/>
            <a:ext cx="2077674" cy="1734428"/>
            <a:chOff x="2461900" y="898525"/>
            <a:chExt cx="2077674" cy="1734428"/>
          </a:xfrm>
        </p:grpSpPr>
        <p:pic>
          <p:nvPicPr>
            <p:cNvPr id="23" name="Picture 22">
              <a:extLst>
                <a:ext uri="{FF2B5EF4-FFF2-40B4-BE49-F238E27FC236}">
                  <a16:creationId xmlns:a16="http://schemas.microsoft.com/office/drawing/2014/main" id="{73208AB8-476D-6642-9954-B7A353D57B09}"/>
                </a:ext>
              </a:extLst>
            </p:cNvPr>
            <p:cNvPicPr>
              <a:picLocks noChangeAspect="1"/>
            </p:cNvPicPr>
            <p:nvPr/>
          </p:nvPicPr>
          <p:blipFill rotWithShape="1">
            <a:blip r:embed="rId15" cstate="hqprint">
              <a:extLst>
                <a:ext uri="{BEBA8EAE-BF5A-486C-A8C5-ECC9F3942E4B}">
                  <a14:imgProps xmlns:a14="http://schemas.microsoft.com/office/drawing/2010/main">
                    <a14:imgLayer r:embed="rId16">
                      <a14:imgEffect>
                        <a14:brightnessContrast bright="-70000"/>
                      </a14:imgEffect>
                    </a14:imgLayer>
                  </a14:imgProps>
                </a:ext>
                <a:ext uri="{28A0092B-C50C-407E-A947-70E740481C1C}">
                  <a14:useLocalDpi xmlns:a14="http://schemas.microsoft.com/office/drawing/2010/main"/>
                </a:ext>
              </a:extLst>
            </a:blip>
            <a:srcRect/>
            <a:stretch/>
          </p:blipFill>
          <p:spPr>
            <a:xfrm>
              <a:off x="2461900" y="898525"/>
              <a:ext cx="2077674" cy="1734428"/>
            </a:xfrm>
            <a:prstGeom prst="rect">
              <a:avLst/>
            </a:prstGeom>
          </p:spPr>
        </p:pic>
        <p:sp>
          <p:nvSpPr>
            <p:cNvPr id="24" name="Rectangle 23">
              <a:extLst>
                <a:ext uri="{FF2B5EF4-FFF2-40B4-BE49-F238E27FC236}">
                  <a16:creationId xmlns:a16="http://schemas.microsoft.com/office/drawing/2014/main" id="{4B4A8AA8-62D7-7347-BD51-24705754C086}"/>
                </a:ext>
              </a:extLst>
            </p:cNvPr>
            <p:cNvSpPr/>
            <p:nvPr/>
          </p:nvSpPr>
          <p:spPr>
            <a:xfrm>
              <a:off x="2522707" y="1863823"/>
              <a:ext cx="1964988" cy="307777"/>
            </a:xfrm>
            <a:prstGeom prst="rect">
              <a:avLst/>
            </a:prstGeom>
          </p:spPr>
          <p:txBody>
            <a:bodyPr wrap="square">
              <a:spAutoFit/>
            </a:bodyPr>
            <a:lstStyle/>
            <a:p>
              <a:pPr algn="ctr">
                <a:defRPr/>
              </a:pPr>
              <a:r>
                <a:rPr lang="en-US" sz="1400" b="1" spc="-11" dirty="0">
                  <a:solidFill>
                    <a:schemeClr val="bg1"/>
                  </a:solidFill>
                  <a:latin typeface="Arial MT"/>
                </a:rPr>
                <a:t>Cyber-risk</a:t>
              </a:r>
            </a:p>
          </p:txBody>
        </p:sp>
        <p:sp>
          <p:nvSpPr>
            <p:cNvPr id="33" name="Rectangle 32">
              <a:extLst>
                <a:ext uri="{FF2B5EF4-FFF2-40B4-BE49-F238E27FC236}">
                  <a16:creationId xmlns:a16="http://schemas.microsoft.com/office/drawing/2014/main" id="{B3B807FF-44D8-3B40-9F16-0A98FCD55C80}"/>
                </a:ext>
              </a:extLst>
            </p:cNvPr>
            <p:cNvSpPr/>
            <p:nvPr/>
          </p:nvSpPr>
          <p:spPr>
            <a:xfrm>
              <a:off x="3536096" y="1785067"/>
              <a:ext cx="184731" cy="344261"/>
            </a:xfrm>
            <a:prstGeom prst="rect">
              <a:avLst/>
            </a:prstGeom>
          </p:spPr>
          <p:txBody>
            <a:bodyPr wrap="square">
              <a:spAutoFit/>
            </a:bodyPr>
            <a:lstStyle/>
            <a:p>
              <a:pPr algn="ctr">
                <a:defRPr/>
              </a:pPr>
              <a:endParaRPr lang="en-US" sz="1637" b="1" spc="-11" dirty="0">
                <a:solidFill>
                  <a:schemeClr val="bg1"/>
                </a:solidFill>
                <a:latin typeface="Arial MT"/>
              </a:endParaRPr>
            </a:p>
          </p:txBody>
        </p:sp>
        <p:pic>
          <p:nvPicPr>
            <p:cNvPr id="15" name="Graphic 14" descr="Cloud Computing outline">
              <a:extLst>
                <a:ext uri="{FF2B5EF4-FFF2-40B4-BE49-F238E27FC236}">
                  <a16:creationId xmlns:a16="http://schemas.microsoft.com/office/drawing/2014/main" id="{40D9254D-0D9A-4AC1-AD41-F4D86D8B0F42}"/>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042617" y="906621"/>
              <a:ext cx="1053981" cy="1053981"/>
            </a:xfrm>
            <a:prstGeom prst="rect">
              <a:avLst/>
            </a:prstGeom>
          </p:spPr>
        </p:pic>
      </p:grpSp>
      <p:grpSp>
        <p:nvGrpSpPr>
          <p:cNvPr id="14" name="Group 13">
            <a:extLst>
              <a:ext uri="{FF2B5EF4-FFF2-40B4-BE49-F238E27FC236}">
                <a16:creationId xmlns:a16="http://schemas.microsoft.com/office/drawing/2014/main" id="{359A4B28-6CA5-40AD-AE85-594D22D99A2C}"/>
              </a:ext>
            </a:extLst>
          </p:cNvPr>
          <p:cNvGrpSpPr/>
          <p:nvPr/>
        </p:nvGrpSpPr>
        <p:grpSpPr>
          <a:xfrm>
            <a:off x="6850266" y="898525"/>
            <a:ext cx="2087359" cy="1949112"/>
            <a:chOff x="6850266" y="898525"/>
            <a:chExt cx="2087359" cy="1949112"/>
          </a:xfrm>
        </p:grpSpPr>
        <p:pic>
          <p:nvPicPr>
            <p:cNvPr id="18" name="Picture 17" descr="A picture containing text, indoor, white goods&#10;&#10;Description automatically generated">
              <a:extLst>
                <a:ext uri="{FF2B5EF4-FFF2-40B4-BE49-F238E27FC236}">
                  <a16:creationId xmlns:a16="http://schemas.microsoft.com/office/drawing/2014/main" id="{08FADE53-1232-4645-B136-934FDB2D84D4}"/>
                </a:ext>
              </a:extLst>
            </p:cNvPr>
            <p:cNvPicPr>
              <a:picLocks noChangeAspect="1"/>
            </p:cNvPicPr>
            <p:nvPr/>
          </p:nvPicPr>
          <p:blipFill rotWithShape="1">
            <a:blip r:embed="rId19" cstate="hqprint">
              <a:extLst>
                <a:ext uri="{BEBA8EAE-BF5A-486C-A8C5-ECC9F3942E4B}">
                  <a14:imgProps xmlns:a14="http://schemas.microsoft.com/office/drawing/2010/main">
                    <a14:imgLayer r:embed="rId20">
                      <a14:imgEffect>
                        <a14:brightnessContrast bright="-60000"/>
                      </a14:imgEffect>
                    </a14:imgLayer>
                  </a14:imgProps>
                </a:ext>
                <a:ext uri="{28A0092B-C50C-407E-A947-70E740481C1C}">
                  <a14:useLocalDpi xmlns:a14="http://schemas.microsoft.com/office/drawing/2010/main"/>
                </a:ext>
              </a:extLst>
            </a:blip>
            <a:srcRect/>
            <a:stretch/>
          </p:blipFill>
          <p:spPr>
            <a:xfrm>
              <a:off x="6850266" y="898525"/>
              <a:ext cx="2087359" cy="1734428"/>
            </a:xfrm>
            <a:prstGeom prst="rect">
              <a:avLst/>
            </a:prstGeom>
          </p:spPr>
        </p:pic>
        <p:sp>
          <p:nvSpPr>
            <p:cNvPr id="31" name="Rectangle 30">
              <a:extLst>
                <a:ext uri="{FF2B5EF4-FFF2-40B4-BE49-F238E27FC236}">
                  <a16:creationId xmlns:a16="http://schemas.microsoft.com/office/drawing/2014/main" id="{749C787D-4B05-9C44-AB5A-55E311CA84DE}"/>
                </a:ext>
              </a:extLst>
            </p:cNvPr>
            <p:cNvSpPr/>
            <p:nvPr/>
          </p:nvSpPr>
          <p:spPr>
            <a:xfrm>
              <a:off x="6880698" y="1893530"/>
              <a:ext cx="2031284" cy="954107"/>
            </a:xfrm>
            <a:prstGeom prst="rect">
              <a:avLst/>
            </a:prstGeom>
          </p:spPr>
          <p:txBody>
            <a:bodyPr wrap="square">
              <a:spAutoFit/>
            </a:bodyPr>
            <a:lstStyle/>
            <a:p>
              <a:pPr algn="ctr">
                <a:defRPr/>
              </a:pPr>
              <a:r>
                <a:rPr lang="en-US" sz="1400" b="1" spc="-11" dirty="0">
                  <a:solidFill>
                    <a:schemeClr val="bg1"/>
                  </a:solidFill>
                  <a:latin typeface="Arial MT"/>
                </a:rPr>
                <a:t>Reduced performance and functionality</a:t>
              </a:r>
            </a:p>
            <a:p>
              <a:pPr algn="ctr">
                <a:defRPr/>
              </a:pPr>
              <a:r>
                <a:rPr lang="en-US" sz="1400" b="1" spc="-11" dirty="0">
                  <a:solidFill>
                    <a:schemeClr val="bg1"/>
                  </a:solidFill>
                  <a:latin typeface="Arial MT"/>
                </a:rPr>
                <a:t> </a:t>
              </a:r>
            </a:p>
            <a:p>
              <a:pPr algn="ctr">
                <a:defRPr/>
              </a:pPr>
              <a:endParaRPr lang="en-US" sz="1400" b="1" spc="-11" dirty="0">
                <a:solidFill>
                  <a:schemeClr val="bg1"/>
                </a:solidFill>
                <a:latin typeface="Arial MT"/>
              </a:endParaRPr>
            </a:p>
          </p:txBody>
        </p:sp>
        <p:pic>
          <p:nvPicPr>
            <p:cNvPr id="19" name="Graphic 18" descr="Downward trend graph with solid fill">
              <a:extLst>
                <a:ext uri="{FF2B5EF4-FFF2-40B4-BE49-F238E27FC236}">
                  <a16:creationId xmlns:a16="http://schemas.microsoft.com/office/drawing/2014/main" id="{5C591521-5C6B-4365-95E8-B7A0735424AC}"/>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7375379" y="967307"/>
              <a:ext cx="914400" cy="914400"/>
            </a:xfrm>
            <a:prstGeom prst="rect">
              <a:avLst/>
            </a:prstGeom>
          </p:spPr>
        </p:pic>
      </p:grpSp>
      <p:grpSp>
        <p:nvGrpSpPr>
          <p:cNvPr id="4" name="Group 3">
            <a:extLst>
              <a:ext uri="{FF2B5EF4-FFF2-40B4-BE49-F238E27FC236}">
                <a16:creationId xmlns:a16="http://schemas.microsoft.com/office/drawing/2014/main" id="{F01D591D-9031-452C-B96A-BFE9FBBA8A1E}"/>
              </a:ext>
            </a:extLst>
          </p:cNvPr>
          <p:cNvGrpSpPr/>
          <p:nvPr/>
        </p:nvGrpSpPr>
        <p:grpSpPr>
          <a:xfrm>
            <a:off x="2457609" y="2787649"/>
            <a:ext cx="2075561" cy="1736725"/>
            <a:chOff x="2457609" y="2787649"/>
            <a:chExt cx="2075561" cy="1736725"/>
          </a:xfrm>
        </p:grpSpPr>
        <p:sp>
          <p:nvSpPr>
            <p:cNvPr id="35" name="Rectangle 34">
              <a:extLst>
                <a:ext uri="{FF2B5EF4-FFF2-40B4-BE49-F238E27FC236}">
                  <a16:creationId xmlns:a16="http://schemas.microsoft.com/office/drawing/2014/main" id="{EC3FC93F-61E5-4B82-8FBD-A5DB17DBF5E4}"/>
                </a:ext>
              </a:extLst>
            </p:cNvPr>
            <p:cNvSpPr/>
            <p:nvPr/>
          </p:nvSpPr>
          <p:spPr>
            <a:xfrm>
              <a:off x="2457609" y="2787649"/>
              <a:ext cx="2075561" cy="1736725"/>
            </a:xfrm>
            <a:prstGeom prst="rect">
              <a:avLst/>
            </a:prstGeom>
            <a:solidFill>
              <a:schemeClr val="bg2">
                <a:alpha val="80023"/>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defRPr/>
              </a:pPr>
              <a:endParaRPr lang="en-US" sz="1600" b="1" spc="-11" dirty="0">
                <a:solidFill>
                  <a:schemeClr val="bg1"/>
                </a:solidFill>
                <a:latin typeface="Arial MT"/>
              </a:endParaRPr>
            </a:p>
          </p:txBody>
        </p:sp>
        <p:pic>
          <p:nvPicPr>
            <p:cNvPr id="3" name="Graphic 2" descr="Inventory outline">
              <a:extLst>
                <a:ext uri="{FF2B5EF4-FFF2-40B4-BE49-F238E27FC236}">
                  <a16:creationId xmlns:a16="http://schemas.microsoft.com/office/drawing/2014/main" id="{C6955D68-4437-48B4-A896-5A6C7EAB5B5A}"/>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3042617" y="2897460"/>
              <a:ext cx="914400" cy="814074"/>
            </a:xfrm>
            <a:prstGeom prst="rect">
              <a:avLst/>
            </a:prstGeom>
          </p:spPr>
        </p:pic>
        <p:cxnSp>
          <p:nvCxnSpPr>
            <p:cNvPr id="5" name="Straight Connector 4">
              <a:extLst>
                <a:ext uri="{FF2B5EF4-FFF2-40B4-BE49-F238E27FC236}">
                  <a16:creationId xmlns:a16="http://schemas.microsoft.com/office/drawing/2014/main" id="{AC713A97-7DE4-459B-97FD-576D2758CF7E}"/>
                </a:ext>
              </a:extLst>
            </p:cNvPr>
            <p:cNvCxnSpPr>
              <a:cxnSpLocks/>
            </p:cNvCxnSpPr>
            <p:nvPr/>
          </p:nvCxnSpPr>
          <p:spPr>
            <a:xfrm>
              <a:off x="3161970" y="2965717"/>
              <a:ext cx="853117" cy="709827"/>
            </a:xfrm>
            <a:prstGeom prst="line">
              <a:avLst/>
            </a:prstGeom>
            <a:ln w="57150">
              <a:solidFill>
                <a:schemeClr val="bg1"/>
              </a:solidFill>
            </a:ln>
          </p:spPr>
          <p:style>
            <a:lnRef idx="1">
              <a:schemeClr val="accent5"/>
            </a:lnRef>
            <a:fillRef idx="0">
              <a:schemeClr val="accent5"/>
            </a:fillRef>
            <a:effectRef idx="0">
              <a:schemeClr val="accent5"/>
            </a:effectRef>
            <a:fontRef idx="minor">
              <a:schemeClr val="tx1"/>
            </a:fontRef>
          </p:style>
        </p:cxnSp>
        <p:sp>
          <p:nvSpPr>
            <p:cNvPr id="40" name="Rectangle 39">
              <a:extLst>
                <a:ext uri="{FF2B5EF4-FFF2-40B4-BE49-F238E27FC236}">
                  <a16:creationId xmlns:a16="http://schemas.microsoft.com/office/drawing/2014/main" id="{6292C0F7-5B6B-6E43-BA63-4613FDCA3B0D}"/>
                </a:ext>
              </a:extLst>
            </p:cNvPr>
            <p:cNvSpPr/>
            <p:nvPr/>
          </p:nvSpPr>
          <p:spPr>
            <a:xfrm>
              <a:off x="2490281" y="3705103"/>
              <a:ext cx="2016868" cy="523220"/>
            </a:xfrm>
            <a:prstGeom prst="rect">
              <a:avLst/>
            </a:prstGeom>
          </p:spPr>
          <p:txBody>
            <a:bodyPr wrap="square">
              <a:spAutoFit/>
            </a:bodyPr>
            <a:lstStyle/>
            <a:p>
              <a:pPr algn="ctr">
                <a:defRPr/>
              </a:pPr>
              <a:r>
                <a:rPr lang="en-US" sz="1400" b="1" spc="-11" dirty="0">
                  <a:solidFill>
                    <a:schemeClr val="bg1"/>
                  </a:solidFill>
                  <a:latin typeface="Arial MT"/>
                </a:rPr>
                <a:t>Unavailability of legacy products</a:t>
              </a:r>
            </a:p>
          </p:txBody>
        </p:sp>
      </p:grpSp>
    </p:spTree>
    <p:extLst>
      <p:ext uri="{BB962C8B-B14F-4D97-AF65-F5344CB8AC3E}">
        <p14:creationId xmlns:p14="http://schemas.microsoft.com/office/powerpoint/2010/main" val="3075107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6">
            <a:extLst>
              <a:ext uri="{FF2B5EF4-FFF2-40B4-BE49-F238E27FC236}">
                <a16:creationId xmlns:a16="http://schemas.microsoft.com/office/drawing/2014/main" id="{EC6B7E8A-2D44-FB45-AB3D-ACFCA931162D}"/>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rightnessContrast bright="-61000"/>
                    </a14:imgEffect>
                  </a14:imgLayer>
                </a14:imgProps>
              </a:ex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8" name="Title 3"/>
          <p:cNvSpPr>
            <a:spLocks noGrp="1"/>
          </p:cNvSpPr>
          <p:nvPr>
            <p:ph type="title"/>
          </p:nvPr>
        </p:nvSpPr>
        <p:spPr>
          <a:xfrm>
            <a:off x="258056" y="230188"/>
            <a:ext cx="8633531" cy="307777"/>
          </a:xfrm>
        </p:spPr>
        <p:txBody>
          <a:bodyPr>
            <a:spAutoFit/>
          </a:bodyPr>
          <a:lstStyle/>
          <a:p>
            <a:r>
              <a:rPr lang="en-GB" dirty="0">
                <a:solidFill>
                  <a:schemeClr val="bg2"/>
                </a:solidFill>
              </a:rPr>
              <a:t>And the risk is increasing with time…</a:t>
            </a:r>
          </a:p>
        </p:txBody>
      </p:sp>
      <p:sp>
        <p:nvSpPr>
          <p:cNvPr id="12" name="Slide Number Placeholder 5">
            <a:extLst>
              <a:ext uri="{FF2B5EF4-FFF2-40B4-BE49-F238E27FC236}">
                <a16:creationId xmlns:a16="http://schemas.microsoft.com/office/drawing/2014/main" id="{7431A0D2-42E1-4F2E-9EC9-62577124EE56}"/>
              </a:ext>
            </a:extLst>
          </p:cNvPr>
          <p:cNvSpPr>
            <a:spLocks noGrp="1"/>
          </p:cNvSpPr>
          <p:nvPr>
            <p:ph type="sldNum" sz="quarter" idx="4"/>
          </p:nvPr>
        </p:nvSpPr>
        <p:spPr>
          <a:xfrm>
            <a:off x="1348263"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solidFill>
                  <a:schemeClr val="bg1"/>
                </a:solidFill>
              </a:rPr>
              <a:t>Page </a:t>
            </a:r>
            <a:fld id="{5A9C12DC-491F-9444-86A2-13AC5C62A2FC}" type="slidenum">
              <a:rPr lang="en-US" smtClean="0">
                <a:solidFill>
                  <a:schemeClr val="bg1"/>
                </a:solidFill>
              </a:rPr>
              <a:pPr/>
              <a:t>6</a:t>
            </a:fld>
            <a:endParaRPr lang="en-US" dirty="0">
              <a:solidFill>
                <a:schemeClr val="bg1"/>
              </a:solidFill>
            </a:endParaRPr>
          </a:p>
        </p:txBody>
      </p:sp>
      <p:sp>
        <p:nvSpPr>
          <p:cNvPr id="13" name="Footer Placeholder 4">
            <a:extLst>
              <a:ext uri="{FF2B5EF4-FFF2-40B4-BE49-F238E27FC236}">
                <a16:creationId xmlns:a16="http://schemas.microsoft.com/office/drawing/2014/main" id="{307DBC3B-8FE3-4D05-A8E4-23392A725AE8}"/>
              </a:ext>
            </a:extLst>
          </p:cNvPr>
          <p:cNvSpPr>
            <a:spLocks noGrp="1"/>
          </p:cNvSpPr>
          <p:nvPr>
            <p:ph type="ftr" sz="quarter" idx="3"/>
          </p:nvPr>
        </p:nvSpPr>
        <p:spPr>
          <a:xfrm>
            <a:off x="252413" y="4857154"/>
            <a:ext cx="1097280"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solidFill>
                  <a:schemeClr val="bg1"/>
                </a:solidFill>
              </a:rPr>
              <a:t>Property of Schneider Electric |</a:t>
            </a:r>
          </a:p>
        </p:txBody>
      </p:sp>
      <p:pic>
        <p:nvPicPr>
          <p:cNvPr id="16" name="Picture 15" descr="schneider_LIO_White_RGB.png">
            <a:extLst>
              <a:ext uri="{FF2B5EF4-FFF2-40B4-BE49-F238E27FC236}">
                <a16:creationId xmlns:a16="http://schemas.microsoft.com/office/drawing/2014/main" id="{662CC3B3-8336-A149-AAC9-82CA41FEB59A}"/>
              </a:ext>
            </a:extLst>
          </p:cNvPr>
          <p:cNvPicPr>
            <a:picLocks noChangeAspect="1"/>
          </p:cNvPicPr>
          <p:nvPr/>
        </p:nvPicPr>
        <p:blipFill>
          <a:blip r:embed="rId5" cstate="print"/>
          <a:stretch>
            <a:fillRect/>
          </a:stretch>
        </p:blipFill>
        <p:spPr>
          <a:xfrm>
            <a:off x="7075053" y="4508525"/>
            <a:ext cx="2018707" cy="556586"/>
          </a:xfrm>
          <a:prstGeom prst="rect">
            <a:avLst/>
          </a:prstGeom>
        </p:spPr>
      </p:pic>
      <p:grpSp>
        <p:nvGrpSpPr>
          <p:cNvPr id="6" name="Group 5">
            <a:extLst>
              <a:ext uri="{FF2B5EF4-FFF2-40B4-BE49-F238E27FC236}">
                <a16:creationId xmlns:a16="http://schemas.microsoft.com/office/drawing/2014/main" id="{006D6D64-405D-FA4B-9D39-C7E38606D0B9}"/>
              </a:ext>
            </a:extLst>
          </p:cNvPr>
          <p:cNvGrpSpPr/>
          <p:nvPr/>
        </p:nvGrpSpPr>
        <p:grpSpPr>
          <a:xfrm>
            <a:off x="-3145177" y="898524"/>
            <a:ext cx="9859486" cy="5735665"/>
            <a:chOff x="-3145177" y="770285"/>
            <a:chExt cx="9859486" cy="5735665"/>
          </a:xfrm>
        </p:grpSpPr>
        <p:grpSp>
          <p:nvGrpSpPr>
            <p:cNvPr id="10" name="Group 9">
              <a:extLst>
                <a:ext uri="{FF2B5EF4-FFF2-40B4-BE49-F238E27FC236}">
                  <a16:creationId xmlns:a16="http://schemas.microsoft.com/office/drawing/2014/main" id="{40320BD0-635A-9A47-B877-15DA9F9089DD}"/>
                </a:ext>
              </a:extLst>
            </p:cNvPr>
            <p:cNvGrpSpPr/>
            <p:nvPr/>
          </p:nvGrpSpPr>
          <p:grpSpPr>
            <a:xfrm>
              <a:off x="-3145177" y="770285"/>
              <a:ext cx="8499624" cy="5735665"/>
              <a:chOff x="2707191" y="994819"/>
              <a:chExt cx="6545084" cy="4416715"/>
            </a:xfrm>
          </p:grpSpPr>
          <p:sp>
            <p:nvSpPr>
              <p:cNvPr id="14" name="Content Placeholder 4">
                <a:extLst>
                  <a:ext uri="{FF2B5EF4-FFF2-40B4-BE49-F238E27FC236}">
                    <a16:creationId xmlns:a16="http://schemas.microsoft.com/office/drawing/2014/main" id="{BBF08D42-5E35-274D-AE66-679229E1636C}"/>
                  </a:ext>
                </a:extLst>
              </p:cNvPr>
              <p:cNvSpPr txBox="1">
                <a:spLocks/>
              </p:cNvSpPr>
              <p:nvPr/>
            </p:nvSpPr>
            <p:spPr>
              <a:xfrm>
                <a:off x="5323485" y="994819"/>
                <a:ext cx="1700590" cy="165901"/>
              </a:xfrm>
              <a:prstGeom prst="rect">
                <a:avLst/>
              </a:prstGeom>
            </p:spPr>
            <p:txBody>
              <a:bodyPr vert="horz" wrap="square" lIns="0" tIns="0" rIns="0" bIns="0" rtlCol="0">
                <a:spAutoFit/>
              </a:bodyPr>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75" indent="0">
                  <a:buFont typeface="Arial" panose="020B0604020202020204" pitchFamily="34" charset="0"/>
                  <a:buNone/>
                </a:pPr>
                <a:r>
                  <a:rPr lang="en-US" dirty="0">
                    <a:solidFill>
                      <a:schemeClr val="accent6"/>
                    </a:solidFill>
                  </a:rPr>
                  <a:t>Timing is the key</a:t>
                </a:r>
              </a:p>
            </p:txBody>
          </p:sp>
          <p:cxnSp>
            <p:nvCxnSpPr>
              <p:cNvPr id="15" name="Straight Arrow Connector 14">
                <a:extLst>
                  <a:ext uri="{FF2B5EF4-FFF2-40B4-BE49-F238E27FC236}">
                    <a16:creationId xmlns:a16="http://schemas.microsoft.com/office/drawing/2014/main" id="{6D4E75AD-F54F-7D4B-B4A2-30C18E840500}"/>
                  </a:ext>
                </a:extLst>
              </p:cNvPr>
              <p:cNvCxnSpPr>
                <a:cxnSpLocks/>
              </p:cNvCxnSpPr>
              <p:nvPr/>
            </p:nvCxnSpPr>
            <p:spPr>
              <a:xfrm flipV="1">
                <a:off x="5497714" y="1208914"/>
                <a:ext cx="0" cy="2298357"/>
              </a:xfrm>
              <a:prstGeom prst="straightConnector1">
                <a:avLst/>
              </a:prstGeom>
              <a:ln w="25400" cap="rnd">
                <a:solidFill>
                  <a:schemeClr val="bg1"/>
                </a:solidFill>
                <a:headEnd w="med" len="med"/>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133974EF-F690-1D48-BF8D-23DDFE6DD8F8}"/>
                  </a:ext>
                </a:extLst>
              </p:cNvPr>
              <p:cNvCxnSpPr>
                <a:cxnSpLocks/>
              </p:cNvCxnSpPr>
              <p:nvPr/>
            </p:nvCxnSpPr>
            <p:spPr>
              <a:xfrm>
                <a:off x="5497161" y="3512061"/>
                <a:ext cx="3379533" cy="0"/>
              </a:xfrm>
              <a:prstGeom prst="straightConnector1">
                <a:avLst/>
              </a:prstGeom>
              <a:ln w="25400" cap="rnd">
                <a:solidFill>
                  <a:schemeClr val="bg1"/>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18" name="Content Placeholder 4">
                <a:extLst>
                  <a:ext uri="{FF2B5EF4-FFF2-40B4-BE49-F238E27FC236}">
                    <a16:creationId xmlns:a16="http://schemas.microsoft.com/office/drawing/2014/main" id="{4C03AEB4-24D1-0847-99F3-433E6405DF90}"/>
                  </a:ext>
                </a:extLst>
              </p:cNvPr>
              <p:cNvSpPr txBox="1">
                <a:spLocks/>
              </p:cNvSpPr>
              <p:nvPr/>
            </p:nvSpPr>
            <p:spPr>
              <a:xfrm rot="16200000">
                <a:off x="5104112" y="1292586"/>
                <a:ext cx="513805" cy="142201"/>
              </a:xfrm>
              <a:prstGeom prst="rect">
                <a:avLst/>
              </a:prstGeom>
            </p:spPr>
            <p:txBody>
              <a:bodyPr vert="horz" wrap="square" lIns="0" tIns="0" rIns="0" bIns="0" rtlCol="0">
                <a:spAutoFit/>
              </a:bodyPr>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75" indent="0">
                  <a:buFont typeface="Arial" panose="020B0604020202020204" pitchFamily="34" charset="0"/>
                  <a:buNone/>
                </a:pPr>
                <a:r>
                  <a:rPr lang="en-US" sz="1200" dirty="0">
                    <a:solidFill>
                      <a:schemeClr val="bg1"/>
                    </a:solidFill>
                  </a:rPr>
                  <a:t>Value</a:t>
                </a:r>
              </a:p>
            </p:txBody>
          </p:sp>
          <p:sp>
            <p:nvSpPr>
              <p:cNvPr id="19" name="Content Placeholder 4">
                <a:extLst>
                  <a:ext uri="{FF2B5EF4-FFF2-40B4-BE49-F238E27FC236}">
                    <a16:creationId xmlns:a16="http://schemas.microsoft.com/office/drawing/2014/main" id="{563DF8E9-F7AF-5440-A69F-14218FB33FA7}"/>
                  </a:ext>
                </a:extLst>
              </p:cNvPr>
              <p:cNvSpPr txBox="1">
                <a:spLocks/>
              </p:cNvSpPr>
              <p:nvPr/>
            </p:nvSpPr>
            <p:spPr>
              <a:xfrm>
                <a:off x="8278025" y="3564155"/>
                <a:ext cx="663752" cy="142201"/>
              </a:xfrm>
              <a:prstGeom prst="rect">
                <a:avLst/>
              </a:prstGeom>
            </p:spPr>
            <p:txBody>
              <a:bodyPr vert="horz" wrap="square" lIns="0" tIns="0" rIns="0" bIns="0" rtlCol="0">
                <a:spAutoFit/>
              </a:bodyPr>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75" indent="0">
                  <a:buFont typeface="Arial" panose="020B0604020202020204" pitchFamily="34" charset="0"/>
                  <a:buNone/>
                </a:pPr>
                <a:r>
                  <a:rPr lang="en-US" sz="1200" dirty="0">
                    <a:solidFill>
                      <a:schemeClr val="bg1"/>
                    </a:solidFill>
                  </a:rPr>
                  <a:t>Criticality</a:t>
                </a:r>
              </a:p>
            </p:txBody>
          </p:sp>
          <p:sp>
            <p:nvSpPr>
              <p:cNvPr id="20" name="Arc 19">
                <a:extLst>
                  <a:ext uri="{FF2B5EF4-FFF2-40B4-BE49-F238E27FC236}">
                    <a16:creationId xmlns:a16="http://schemas.microsoft.com/office/drawing/2014/main" id="{2C08E539-D054-3547-A128-28072079183F}"/>
                  </a:ext>
                </a:extLst>
              </p:cNvPr>
              <p:cNvSpPr/>
              <p:nvPr/>
            </p:nvSpPr>
            <p:spPr>
              <a:xfrm>
                <a:off x="2707191" y="1597026"/>
                <a:ext cx="5605063" cy="3814508"/>
              </a:xfrm>
              <a:prstGeom prst="arc">
                <a:avLst/>
              </a:prstGeom>
              <a:noFill/>
              <a:ln w="762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PL"/>
              </a:p>
            </p:txBody>
          </p:sp>
          <p:sp>
            <p:nvSpPr>
              <p:cNvPr id="21" name="Oval 20">
                <a:extLst>
                  <a:ext uri="{FF2B5EF4-FFF2-40B4-BE49-F238E27FC236}">
                    <a16:creationId xmlns:a16="http://schemas.microsoft.com/office/drawing/2014/main" id="{4F6D1F1B-2616-4449-8598-7822616C72E2}"/>
                  </a:ext>
                </a:extLst>
              </p:cNvPr>
              <p:cNvSpPr/>
              <p:nvPr/>
            </p:nvSpPr>
            <p:spPr>
              <a:xfrm>
                <a:off x="5832476" y="1405617"/>
                <a:ext cx="481240" cy="481240"/>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PL"/>
              </a:p>
            </p:txBody>
          </p:sp>
          <p:pic>
            <p:nvPicPr>
              <p:cNvPr id="22" name="Picture 21">
                <a:extLst>
                  <a:ext uri="{FF2B5EF4-FFF2-40B4-BE49-F238E27FC236}">
                    <a16:creationId xmlns:a16="http://schemas.microsoft.com/office/drawing/2014/main" id="{DCA08CE7-FC82-E943-96F7-ADAD4656D284}"/>
                  </a:ext>
                </a:extLst>
              </p:cNvPr>
              <p:cNvPicPr>
                <a:picLocks noChangeAspect="1"/>
              </p:cNvPicPr>
              <p:nvPr/>
            </p:nvPicPr>
            <p:blipFill>
              <a:blip r:embed="rId6"/>
              <a:stretch>
                <a:fillRect/>
              </a:stretch>
            </p:blipFill>
            <p:spPr>
              <a:xfrm>
                <a:off x="5899151" y="1475921"/>
                <a:ext cx="341993" cy="341993"/>
              </a:xfrm>
              <a:prstGeom prst="rect">
                <a:avLst/>
              </a:prstGeom>
            </p:spPr>
          </p:pic>
          <p:sp>
            <p:nvSpPr>
              <p:cNvPr id="23" name="Oval 22">
                <a:extLst>
                  <a:ext uri="{FF2B5EF4-FFF2-40B4-BE49-F238E27FC236}">
                    <a16:creationId xmlns:a16="http://schemas.microsoft.com/office/drawing/2014/main" id="{337CAC6A-528F-FB46-B0DC-8F4D9605C059}"/>
                  </a:ext>
                </a:extLst>
              </p:cNvPr>
              <p:cNvSpPr/>
              <p:nvPr/>
            </p:nvSpPr>
            <p:spPr>
              <a:xfrm>
                <a:off x="6688135" y="1613874"/>
                <a:ext cx="481240" cy="481240"/>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PL"/>
              </a:p>
            </p:txBody>
          </p:sp>
          <p:pic>
            <p:nvPicPr>
              <p:cNvPr id="24" name="Picture 23">
                <a:extLst>
                  <a:ext uri="{FF2B5EF4-FFF2-40B4-BE49-F238E27FC236}">
                    <a16:creationId xmlns:a16="http://schemas.microsoft.com/office/drawing/2014/main" id="{FF479CAC-3BC7-FB44-A695-F0CFDB5C3306}"/>
                  </a:ext>
                </a:extLst>
              </p:cNvPr>
              <p:cNvPicPr>
                <a:picLocks noChangeAspect="1"/>
              </p:cNvPicPr>
              <p:nvPr/>
            </p:nvPicPr>
            <p:blipFill>
              <a:blip r:embed="rId7"/>
              <a:stretch>
                <a:fillRect/>
              </a:stretch>
            </p:blipFill>
            <p:spPr>
              <a:xfrm>
                <a:off x="6785924" y="1707931"/>
                <a:ext cx="289792" cy="307355"/>
              </a:xfrm>
              <a:prstGeom prst="rect">
                <a:avLst/>
              </a:prstGeom>
            </p:spPr>
          </p:pic>
          <p:sp>
            <p:nvSpPr>
              <p:cNvPr id="25" name="Oval 24">
                <a:extLst>
                  <a:ext uri="{FF2B5EF4-FFF2-40B4-BE49-F238E27FC236}">
                    <a16:creationId xmlns:a16="http://schemas.microsoft.com/office/drawing/2014/main" id="{7B5E2840-2A10-3445-A1FE-E4AD5B4A6656}"/>
                  </a:ext>
                </a:extLst>
              </p:cNvPr>
              <p:cNvSpPr/>
              <p:nvPr/>
            </p:nvSpPr>
            <p:spPr>
              <a:xfrm>
                <a:off x="7443938" y="2052616"/>
                <a:ext cx="481240" cy="481240"/>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PL"/>
              </a:p>
            </p:txBody>
          </p:sp>
          <p:pic>
            <p:nvPicPr>
              <p:cNvPr id="26" name="Picture 25">
                <a:extLst>
                  <a:ext uri="{FF2B5EF4-FFF2-40B4-BE49-F238E27FC236}">
                    <a16:creationId xmlns:a16="http://schemas.microsoft.com/office/drawing/2014/main" id="{B4174A44-44FE-9143-B387-4B55F13BF753}"/>
                  </a:ext>
                </a:extLst>
              </p:cNvPr>
              <p:cNvPicPr>
                <a:picLocks noChangeAspect="1"/>
              </p:cNvPicPr>
              <p:nvPr/>
            </p:nvPicPr>
            <p:blipFill>
              <a:blip r:embed="rId8"/>
              <a:stretch>
                <a:fillRect/>
              </a:stretch>
            </p:blipFill>
            <p:spPr>
              <a:xfrm>
                <a:off x="7517948" y="2125083"/>
                <a:ext cx="334282" cy="345065"/>
              </a:xfrm>
              <a:prstGeom prst="rect">
                <a:avLst/>
              </a:prstGeom>
            </p:spPr>
          </p:pic>
          <p:sp>
            <p:nvSpPr>
              <p:cNvPr id="27" name="Oval 26">
                <a:extLst>
                  <a:ext uri="{FF2B5EF4-FFF2-40B4-BE49-F238E27FC236}">
                    <a16:creationId xmlns:a16="http://schemas.microsoft.com/office/drawing/2014/main" id="{D59302D0-7A71-2240-8A7F-5C2FBC1036E5}"/>
                  </a:ext>
                </a:extLst>
              </p:cNvPr>
              <p:cNvSpPr/>
              <p:nvPr/>
            </p:nvSpPr>
            <p:spPr>
              <a:xfrm>
                <a:off x="7948557" y="2715766"/>
                <a:ext cx="481240" cy="481240"/>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PL"/>
              </a:p>
            </p:txBody>
          </p:sp>
          <p:sp>
            <p:nvSpPr>
              <p:cNvPr id="28" name="Content Placeholder 4">
                <a:extLst>
                  <a:ext uri="{FF2B5EF4-FFF2-40B4-BE49-F238E27FC236}">
                    <a16:creationId xmlns:a16="http://schemas.microsoft.com/office/drawing/2014/main" id="{30F84702-CD1E-E444-BB0C-48B482BA93C8}"/>
                  </a:ext>
                </a:extLst>
              </p:cNvPr>
              <p:cNvSpPr txBox="1">
                <a:spLocks/>
              </p:cNvSpPr>
              <p:nvPr/>
            </p:nvSpPr>
            <p:spPr>
              <a:xfrm>
                <a:off x="6354408" y="1384753"/>
                <a:ext cx="1052984" cy="142201"/>
              </a:xfrm>
              <a:prstGeom prst="rect">
                <a:avLst/>
              </a:prstGeom>
            </p:spPr>
            <p:txBody>
              <a:bodyPr vert="horz" wrap="square" lIns="0" tIns="0" rIns="0" bIns="0" rtlCol="0">
                <a:spAutoFit/>
              </a:bodyPr>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75" indent="0">
                  <a:buFont typeface="Arial" panose="020B0604020202020204" pitchFamily="34" charset="0"/>
                  <a:buNone/>
                </a:pPr>
                <a:r>
                  <a:rPr lang="en-US" sz="1200" dirty="0">
                    <a:solidFill>
                      <a:schemeClr val="bg1"/>
                    </a:solidFill>
                  </a:rPr>
                  <a:t>Keep up to date</a:t>
                </a:r>
              </a:p>
            </p:txBody>
          </p:sp>
          <p:sp>
            <p:nvSpPr>
              <p:cNvPr id="29" name="Content Placeholder 4">
                <a:extLst>
                  <a:ext uri="{FF2B5EF4-FFF2-40B4-BE49-F238E27FC236}">
                    <a16:creationId xmlns:a16="http://schemas.microsoft.com/office/drawing/2014/main" id="{2875D971-3615-1441-9885-D1F38DB0C2C9}"/>
                  </a:ext>
                </a:extLst>
              </p:cNvPr>
              <p:cNvSpPr txBox="1">
                <a:spLocks/>
              </p:cNvSpPr>
              <p:nvPr/>
            </p:nvSpPr>
            <p:spPr>
              <a:xfrm>
                <a:off x="7256559" y="1586138"/>
                <a:ext cx="1045030" cy="284402"/>
              </a:xfrm>
              <a:prstGeom prst="rect">
                <a:avLst/>
              </a:prstGeom>
            </p:spPr>
            <p:txBody>
              <a:bodyPr vert="horz" wrap="square" lIns="0" tIns="0" rIns="0" bIns="0" rtlCol="0">
                <a:spAutoFit/>
              </a:bodyPr>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75" indent="0">
                  <a:buFont typeface="Arial" panose="020B0604020202020204" pitchFamily="34" charset="0"/>
                  <a:buNone/>
                </a:pPr>
                <a:r>
                  <a:rPr lang="en-US" sz="1200" dirty="0">
                    <a:solidFill>
                      <a:schemeClr val="bg1"/>
                    </a:solidFill>
                  </a:rPr>
                  <a:t>Software obsolescence</a:t>
                </a:r>
              </a:p>
            </p:txBody>
          </p:sp>
          <p:sp>
            <p:nvSpPr>
              <p:cNvPr id="30" name="Content Placeholder 4">
                <a:extLst>
                  <a:ext uri="{FF2B5EF4-FFF2-40B4-BE49-F238E27FC236}">
                    <a16:creationId xmlns:a16="http://schemas.microsoft.com/office/drawing/2014/main" id="{0362BE40-252D-AD43-9B85-AB22C7CCFD44}"/>
                  </a:ext>
                </a:extLst>
              </p:cNvPr>
              <p:cNvSpPr txBox="1">
                <a:spLocks/>
              </p:cNvSpPr>
              <p:nvPr/>
            </p:nvSpPr>
            <p:spPr>
              <a:xfrm>
                <a:off x="8011303" y="2038102"/>
                <a:ext cx="1240972" cy="284402"/>
              </a:xfrm>
              <a:prstGeom prst="rect">
                <a:avLst/>
              </a:prstGeom>
            </p:spPr>
            <p:txBody>
              <a:bodyPr vert="horz" wrap="square" lIns="0" tIns="0" rIns="0" bIns="0" rtlCol="0">
                <a:spAutoFit/>
              </a:bodyPr>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75" indent="0">
                  <a:buFont typeface="Arial" panose="020B0604020202020204" pitchFamily="34" charset="0"/>
                  <a:buNone/>
                </a:pPr>
                <a:r>
                  <a:rPr lang="en-US" sz="1200" dirty="0">
                    <a:solidFill>
                      <a:schemeClr val="bg1"/>
                    </a:solidFill>
                  </a:rPr>
                  <a:t>Hardware obsolescence</a:t>
                </a:r>
              </a:p>
            </p:txBody>
          </p:sp>
          <p:pic>
            <p:nvPicPr>
              <p:cNvPr id="31" name="Picture 30">
                <a:extLst>
                  <a:ext uri="{FF2B5EF4-FFF2-40B4-BE49-F238E27FC236}">
                    <a16:creationId xmlns:a16="http://schemas.microsoft.com/office/drawing/2014/main" id="{D1B6068E-45ED-DE4E-9453-9BFDCD290352}"/>
                  </a:ext>
                </a:extLst>
              </p:cNvPr>
              <p:cNvPicPr>
                <a:picLocks noChangeAspect="1"/>
              </p:cNvPicPr>
              <p:nvPr/>
            </p:nvPicPr>
            <p:blipFill>
              <a:blip r:embed="rId9"/>
              <a:stretch>
                <a:fillRect/>
              </a:stretch>
            </p:blipFill>
            <p:spPr>
              <a:xfrm>
                <a:off x="8040914" y="2796812"/>
                <a:ext cx="312058" cy="322460"/>
              </a:xfrm>
              <a:prstGeom prst="rect">
                <a:avLst/>
              </a:prstGeom>
            </p:spPr>
          </p:pic>
          <p:sp>
            <p:nvSpPr>
              <p:cNvPr id="32" name="Content Placeholder 4">
                <a:extLst>
                  <a:ext uri="{FF2B5EF4-FFF2-40B4-BE49-F238E27FC236}">
                    <a16:creationId xmlns:a16="http://schemas.microsoft.com/office/drawing/2014/main" id="{0AE11891-3C03-F548-8FBF-C5B9D1F9F7AB}"/>
                  </a:ext>
                </a:extLst>
              </p:cNvPr>
              <p:cNvSpPr txBox="1">
                <a:spLocks/>
              </p:cNvSpPr>
              <p:nvPr/>
            </p:nvSpPr>
            <p:spPr>
              <a:xfrm>
                <a:off x="8502832" y="2708509"/>
                <a:ext cx="522304" cy="284402"/>
              </a:xfrm>
              <a:prstGeom prst="rect">
                <a:avLst/>
              </a:prstGeom>
            </p:spPr>
            <p:txBody>
              <a:bodyPr vert="horz" wrap="square" lIns="0" tIns="0" rIns="0" bIns="0" rtlCol="0">
                <a:spAutoFit/>
              </a:bodyPr>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75" indent="0">
                  <a:buFont typeface="Arial" panose="020B0604020202020204" pitchFamily="34" charset="0"/>
                  <a:buNone/>
                </a:pPr>
                <a:r>
                  <a:rPr lang="en-US" sz="1200" dirty="0">
                    <a:solidFill>
                      <a:schemeClr val="bg1"/>
                    </a:solidFill>
                  </a:rPr>
                  <a:t>Out of service</a:t>
                </a:r>
              </a:p>
            </p:txBody>
          </p:sp>
        </p:grpSp>
        <p:cxnSp>
          <p:nvCxnSpPr>
            <p:cNvPr id="34" name="Straight Connector 33">
              <a:extLst>
                <a:ext uri="{FF2B5EF4-FFF2-40B4-BE49-F238E27FC236}">
                  <a16:creationId xmlns:a16="http://schemas.microsoft.com/office/drawing/2014/main" id="{68FAA922-E8EC-BB43-87A7-BCC09D266F16}"/>
                </a:ext>
              </a:extLst>
            </p:cNvPr>
            <p:cNvCxnSpPr>
              <a:cxnSpLocks/>
            </p:cNvCxnSpPr>
            <p:nvPr/>
          </p:nvCxnSpPr>
          <p:spPr>
            <a:xfrm>
              <a:off x="2779776" y="1424456"/>
              <a:ext cx="766312" cy="0"/>
            </a:xfrm>
            <a:prstGeom prst="line">
              <a:avLst/>
            </a:prstGeom>
            <a:ln w="25400" cap="rnd">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39" name="Content Placeholder 4">
              <a:extLst>
                <a:ext uri="{FF2B5EF4-FFF2-40B4-BE49-F238E27FC236}">
                  <a16:creationId xmlns:a16="http://schemas.microsoft.com/office/drawing/2014/main" id="{DAB20E81-34D6-8D4A-8E2D-409F9D02922F}"/>
                </a:ext>
              </a:extLst>
            </p:cNvPr>
            <p:cNvSpPr txBox="1">
              <a:spLocks/>
            </p:cNvSpPr>
            <p:nvPr/>
          </p:nvSpPr>
          <p:spPr>
            <a:xfrm>
              <a:off x="4657882" y="1718806"/>
              <a:ext cx="2056427" cy="184666"/>
            </a:xfrm>
            <a:prstGeom prst="rect">
              <a:avLst/>
            </a:prstGeom>
          </p:spPr>
          <p:txBody>
            <a:bodyPr vert="horz" wrap="square" lIns="0" tIns="0" rIns="0" bIns="0" rtlCol="0">
              <a:spAutoFit/>
            </a:bodyPr>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75" indent="0">
                <a:buNone/>
              </a:pPr>
              <a:r>
                <a:rPr lang="en-US" sz="1200" dirty="0">
                  <a:solidFill>
                    <a:schemeClr val="bg1"/>
                  </a:solidFill>
                </a:rPr>
                <a:t>3 to 5 years</a:t>
              </a:r>
            </a:p>
          </p:txBody>
        </p:sp>
        <p:sp>
          <p:nvSpPr>
            <p:cNvPr id="38" name="Content Placeholder 4">
              <a:extLst>
                <a:ext uri="{FF2B5EF4-FFF2-40B4-BE49-F238E27FC236}">
                  <a16:creationId xmlns:a16="http://schemas.microsoft.com/office/drawing/2014/main" id="{672CBF6D-B3E1-5146-B5FC-D6F16872779B}"/>
                </a:ext>
              </a:extLst>
            </p:cNvPr>
            <p:cNvSpPr txBox="1">
              <a:spLocks/>
            </p:cNvSpPr>
            <p:nvPr/>
          </p:nvSpPr>
          <p:spPr>
            <a:xfrm>
              <a:off x="3663052" y="1301830"/>
              <a:ext cx="1367434" cy="184666"/>
            </a:xfrm>
            <a:prstGeom prst="rect">
              <a:avLst/>
            </a:prstGeom>
          </p:spPr>
          <p:txBody>
            <a:bodyPr vert="horz" wrap="square" lIns="0" tIns="0" rIns="0" bIns="0" rtlCol="0">
              <a:spAutoFit/>
            </a:bodyPr>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75" indent="0">
                <a:buNone/>
              </a:pPr>
              <a:r>
                <a:rPr lang="en-US" sz="1200" dirty="0">
                  <a:solidFill>
                    <a:schemeClr val="bg1"/>
                  </a:solidFill>
                </a:rPr>
                <a:t>Annually </a:t>
              </a:r>
            </a:p>
          </p:txBody>
        </p:sp>
        <p:cxnSp>
          <p:nvCxnSpPr>
            <p:cNvPr id="42" name="Straight Connector 41">
              <a:extLst>
                <a:ext uri="{FF2B5EF4-FFF2-40B4-BE49-F238E27FC236}">
                  <a16:creationId xmlns:a16="http://schemas.microsoft.com/office/drawing/2014/main" id="{2EA13E1F-B53F-FA46-B307-FA0785F3BC48}"/>
                </a:ext>
              </a:extLst>
            </p:cNvPr>
            <p:cNvCxnSpPr>
              <a:cxnSpLocks/>
            </p:cNvCxnSpPr>
            <p:nvPr/>
          </p:nvCxnSpPr>
          <p:spPr>
            <a:xfrm>
              <a:off x="3805689" y="1859358"/>
              <a:ext cx="766312" cy="0"/>
            </a:xfrm>
            <a:prstGeom prst="line">
              <a:avLst/>
            </a:prstGeom>
            <a:ln w="25400" cap="rnd">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43" name="Content Placeholder 4">
              <a:extLst>
                <a:ext uri="{FF2B5EF4-FFF2-40B4-BE49-F238E27FC236}">
                  <a16:creationId xmlns:a16="http://schemas.microsoft.com/office/drawing/2014/main" id="{7538967E-5E01-0549-923B-FDA54C24A8D3}"/>
                </a:ext>
              </a:extLst>
            </p:cNvPr>
            <p:cNvSpPr txBox="1">
              <a:spLocks/>
            </p:cNvSpPr>
            <p:nvPr/>
          </p:nvSpPr>
          <p:spPr>
            <a:xfrm>
              <a:off x="5640217" y="2292758"/>
              <a:ext cx="761611" cy="184666"/>
            </a:xfrm>
            <a:prstGeom prst="rect">
              <a:avLst/>
            </a:prstGeom>
          </p:spPr>
          <p:txBody>
            <a:bodyPr vert="horz" wrap="square" lIns="0" tIns="0" rIns="0" bIns="0" rtlCol="0">
              <a:spAutoFit/>
            </a:bodyPr>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75" indent="0">
                <a:buNone/>
              </a:pPr>
              <a:r>
                <a:rPr lang="en-US" sz="1200" dirty="0">
                  <a:solidFill>
                    <a:schemeClr val="bg1"/>
                  </a:solidFill>
                </a:rPr>
                <a:t>~15 years</a:t>
              </a:r>
            </a:p>
          </p:txBody>
        </p:sp>
        <p:cxnSp>
          <p:nvCxnSpPr>
            <p:cNvPr id="44" name="Straight Connector 43">
              <a:extLst>
                <a:ext uri="{FF2B5EF4-FFF2-40B4-BE49-F238E27FC236}">
                  <a16:creationId xmlns:a16="http://schemas.microsoft.com/office/drawing/2014/main" id="{B8D49AC4-E0A0-584B-93FD-38727228D536}"/>
                </a:ext>
              </a:extLst>
            </p:cNvPr>
            <p:cNvCxnSpPr>
              <a:cxnSpLocks/>
            </p:cNvCxnSpPr>
            <p:nvPr/>
          </p:nvCxnSpPr>
          <p:spPr>
            <a:xfrm>
              <a:off x="4788024" y="2433310"/>
              <a:ext cx="766312" cy="0"/>
            </a:xfrm>
            <a:prstGeom prst="line">
              <a:avLst/>
            </a:prstGeom>
            <a:ln w="25400" cap="rnd">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45" name="Content Placeholder 4">
              <a:extLst>
                <a:ext uri="{FF2B5EF4-FFF2-40B4-BE49-F238E27FC236}">
                  <a16:creationId xmlns:a16="http://schemas.microsoft.com/office/drawing/2014/main" id="{CD81A72B-95BE-2541-8AC7-0021ACFA4110}"/>
                </a:ext>
              </a:extLst>
            </p:cNvPr>
            <p:cNvSpPr txBox="1">
              <a:spLocks/>
            </p:cNvSpPr>
            <p:nvPr/>
          </p:nvSpPr>
          <p:spPr>
            <a:xfrm>
              <a:off x="5850665" y="3168006"/>
              <a:ext cx="761611" cy="184666"/>
            </a:xfrm>
            <a:prstGeom prst="rect">
              <a:avLst/>
            </a:prstGeom>
          </p:spPr>
          <p:txBody>
            <a:bodyPr vert="horz" wrap="square" lIns="0" tIns="0" rIns="0" bIns="0" rtlCol="0">
              <a:spAutoFit/>
            </a:bodyPr>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75" indent="0">
                <a:buNone/>
              </a:pPr>
              <a:r>
                <a:rPr lang="en-US" sz="1200" dirty="0">
                  <a:solidFill>
                    <a:schemeClr val="bg1"/>
                  </a:solidFill>
                </a:rPr>
                <a:t>~20 years</a:t>
              </a:r>
            </a:p>
          </p:txBody>
        </p:sp>
        <p:cxnSp>
          <p:nvCxnSpPr>
            <p:cNvPr id="46" name="Straight Connector 45">
              <a:extLst>
                <a:ext uri="{FF2B5EF4-FFF2-40B4-BE49-F238E27FC236}">
                  <a16:creationId xmlns:a16="http://schemas.microsoft.com/office/drawing/2014/main" id="{5EA7C0BD-F18D-674E-B790-9FD1052A1A6E}"/>
                </a:ext>
              </a:extLst>
            </p:cNvPr>
            <p:cNvCxnSpPr>
              <a:cxnSpLocks/>
            </p:cNvCxnSpPr>
            <p:nvPr/>
          </p:nvCxnSpPr>
          <p:spPr>
            <a:xfrm>
              <a:off x="4998472" y="3308558"/>
              <a:ext cx="766312" cy="0"/>
            </a:xfrm>
            <a:prstGeom prst="line">
              <a:avLst/>
            </a:prstGeom>
            <a:ln w="25400" cap="rnd">
              <a:solidFill>
                <a:schemeClr val="bg2"/>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8566768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6">
            <a:extLst>
              <a:ext uri="{FF2B5EF4-FFF2-40B4-BE49-F238E27FC236}">
                <a16:creationId xmlns:a16="http://schemas.microsoft.com/office/drawing/2014/main" id="{940D2235-A2A9-CD42-90ED-E160F54E5E4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0"/>
            <a:ext cx="9143999" cy="5143500"/>
          </a:xfrm>
          <a:prstGeom prst="rect">
            <a:avLst/>
          </a:prstGeom>
        </p:spPr>
      </p:pic>
      <p:sp>
        <p:nvSpPr>
          <p:cNvPr id="18" name="Rectangle 17">
            <a:extLst>
              <a:ext uri="{FF2B5EF4-FFF2-40B4-BE49-F238E27FC236}">
                <a16:creationId xmlns:a16="http://schemas.microsoft.com/office/drawing/2014/main" id="{43B69D51-DB39-E34B-B27A-CF049A8B2CC1}"/>
              </a:ext>
            </a:extLst>
          </p:cNvPr>
          <p:cNvSpPr/>
          <p:nvPr/>
        </p:nvSpPr>
        <p:spPr>
          <a:xfrm>
            <a:off x="0" y="-89684"/>
            <a:ext cx="9144000" cy="5992793"/>
          </a:xfrm>
          <a:prstGeom prst="rect">
            <a:avLst/>
          </a:prstGeom>
          <a:solidFill>
            <a:schemeClr val="tx1">
              <a:alpha val="73227"/>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3"/>
          <p:cNvSpPr>
            <a:spLocks noGrp="1"/>
          </p:cNvSpPr>
          <p:nvPr>
            <p:ph type="title"/>
          </p:nvPr>
        </p:nvSpPr>
        <p:spPr>
          <a:xfrm>
            <a:off x="258056" y="230188"/>
            <a:ext cx="8633531" cy="307777"/>
          </a:xfrm>
        </p:spPr>
        <p:txBody>
          <a:bodyPr>
            <a:spAutoFit/>
          </a:bodyPr>
          <a:lstStyle/>
          <a:p>
            <a:r>
              <a:rPr lang="en-US" dirty="0"/>
              <a:t>Attributes of a modern BMS</a:t>
            </a:r>
            <a:endParaRPr lang="en-GB" dirty="0">
              <a:solidFill>
                <a:schemeClr val="bg2"/>
              </a:solidFill>
            </a:endParaRPr>
          </a:p>
        </p:txBody>
      </p:sp>
      <p:sp>
        <p:nvSpPr>
          <p:cNvPr id="12" name="Slide Number Placeholder 5">
            <a:extLst>
              <a:ext uri="{FF2B5EF4-FFF2-40B4-BE49-F238E27FC236}">
                <a16:creationId xmlns:a16="http://schemas.microsoft.com/office/drawing/2014/main" id="{7431A0D2-42E1-4F2E-9EC9-62577124EE56}"/>
              </a:ext>
            </a:extLst>
          </p:cNvPr>
          <p:cNvSpPr>
            <a:spLocks noGrp="1"/>
          </p:cNvSpPr>
          <p:nvPr>
            <p:ph type="sldNum" sz="quarter" idx="4"/>
          </p:nvPr>
        </p:nvSpPr>
        <p:spPr>
          <a:xfrm>
            <a:off x="1348263"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solidFill>
                  <a:schemeClr val="bg1"/>
                </a:solidFill>
              </a:rPr>
              <a:t>Page </a:t>
            </a:r>
            <a:fld id="{5A9C12DC-491F-9444-86A2-13AC5C62A2FC}" type="slidenum">
              <a:rPr lang="en-US" smtClean="0">
                <a:solidFill>
                  <a:schemeClr val="bg1"/>
                </a:solidFill>
              </a:rPr>
              <a:pPr/>
              <a:t>7</a:t>
            </a:fld>
            <a:endParaRPr lang="en-US" dirty="0">
              <a:solidFill>
                <a:schemeClr val="bg1"/>
              </a:solidFill>
            </a:endParaRPr>
          </a:p>
        </p:txBody>
      </p:sp>
      <p:sp>
        <p:nvSpPr>
          <p:cNvPr id="13" name="Footer Placeholder 4">
            <a:extLst>
              <a:ext uri="{FF2B5EF4-FFF2-40B4-BE49-F238E27FC236}">
                <a16:creationId xmlns:a16="http://schemas.microsoft.com/office/drawing/2014/main" id="{307DBC3B-8FE3-4D05-A8E4-23392A725AE8}"/>
              </a:ext>
            </a:extLst>
          </p:cNvPr>
          <p:cNvSpPr>
            <a:spLocks noGrp="1"/>
          </p:cNvSpPr>
          <p:nvPr>
            <p:ph type="ftr" sz="quarter" idx="3"/>
          </p:nvPr>
        </p:nvSpPr>
        <p:spPr>
          <a:xfrm>
            <a:off x="252413" y="4857154"/>
            <a:ext cx="1097280"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solidFill>
                  <a:schemeClr val="bg1"/>
                </a:solidFill>
              </a:rPr>
              <a:t>Property of Schneider Electric |</a:t>
            </a:r>
          </a:p>
        </p:txBody>
      </p:sp>
      <p:pic>
        <p:nvPicPr>
          <p:cNvPr id="16" name="Picture 15" descr="schneider_LIO_White_RGB.png">
            <a:extLst>
              <a:ext uri="{FF2B5EF4-FFF2-40B4-BE49-F238E27FC236}">
                <a16:creationId xmlns:a16="http://schemas.microsoft.com/office/drawing/2014/main" id="{662CC3B3-8336-A149-AAC9-82CA41FEB59A}"/>
              </a:ext>
            </a:extLst>
          </p:cNvPr>
          <p:cNvPicPr>
            <a:picLocks noChangeAspect="1"/>
          </p:cNvPicPr>
          <p:nvPr/>
        </p:nvPicPr>
        <p:blipFill>
          <a:blip r:embed="rId4" cstate="print"/>
          <a:stretch>
            <a:fillRect/>
          </a:stretch>
        </p:blipFill>
        <p:spPr>
          <a:xfrm>
            <a:off x="7075053" y="4508525"/>
            <a:ext cx="2018707" cy="556586"/>
          </a:xfrm>
          <a:prstGeom prst="rect">
            <a:avLst/>
          </a:prstGeom>
        </p:spPr>
      </p:pic>
      <p:sp>
        <p:nvSpPr>
          <p:cNvPr id="15" name="Content Placeholder 4">
            <a:extLst>
              <a:ext uri="{FF2B5EF4-FFF2-40B4-BE49-F238E27FC236}">
                <a16:creationId xmlns:a16="http://schemas.microsoft.com/office/drawing/2014/main" id="{8C93C44C-640D-444A-BC4F-EAE67A675138}"/>
              </a:ext>
            </a:extLst>
          </p:cNvPr>
          <p:cNvSpPr>
            <a:spLocks noGrp="1"/>
          </p:cNvSpPr>
          <p:nvPr>
            <p:ph sz="quarter" idx="17"/>
          </p:nvPr>
        </p:nvSpPr>
        <p:spPr>
          <a:xfrm>
            <a:off x="2413021" y="993356"/>
            <a:ext cx="1576951" cy="430887"/>
          </a:xfrm>
        </p:spPr>
        <p:txBody>
          <a:bodyPr wrap="square">
            <a:spAutoFit/>
          </a:bodyPr>
          <a:lstStyle/>
          <a:p>
            <a:pPr marL="15875" indent="0" algn="ctr">
              <a:buNone/>
            </a:pPr>
            <a:r>
              <a:rPr lang="en-US" dirty="0">
                <a:solidFill>
                  <a:schemeClr val="bg1"/>
                </a:solidFill>
              </a:rPr>
              <a:t>Is it designed for cybersecurity?</a:t>
            </a:r>
          </a:p>
        </p:txBody>
      </p:sp>
      <p:sp>
        <p:nvSpPr>
          <p:cNvPr id="9" name="Content Placeholder 4">
            <a:extLst>
              <a:ext uri="{FF2B5EF4-FFF2-40B4-BE49-F238E27FC236}">
                <a16:creationId xmlns:a16="http://schemas.microsoft.com/office/drawing/2014/main" id="{6E5CC053-F6F7-334A-A3CB-19D65C6C951E}"/>
              </a:ext>
            </a:extLst>
          </p:cNvPr>
          <p:cNvSpPr txBox="1">
            <a:spLocks/>
          </p:cNvSpPr>
          <p:nvPr/>
        </p:nvSpPr>
        <p:spPr>
          <a:xfrm>
            <a:off x="5104860" y="1324365"/>
            <a:ext cx="1804527" cy="646331"/>
          </a:xfrm>
          <a:prstGeom prst="rect">
            <a:avLst/>
          </a:prstGeom>
        </p:spPr>
        <p:txBody>
          <a:bodyPr vert="horz" wrap="square" lIns="0" tIns="0" rIns="0" bIns="0" rtlCol="0">
            <a:spAutoFit/>
          </a:bodyPr>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75" indent="0" algn="ctr">
              <a:buNone/>
            </a:pPr>
            <a:r>
              <a:rPr lang="en-US" dirty="0">
                <a:solidFill>
                  <a:schemeClr val="bg1"/>
                </a:solidFill>
              </a:rPr>
              <a:t>Does it help you meet newest sustainability requirements?</a:t>
            </a:r>
          </a:p>
        </p:txBody>
      </p:sp>
      <p:sp>
        <p:nvSpPr>
          <p:cNvPr id="11" name="Content Placeholder 4">
            <a:extLst>
              <a:ext uri="{FF2B5EF4-FFF2-40B4-BE49-F238E27FC236}">
                <a16:creationId xmlns:a16="http://schemas.microsoft.com/office/drawing/2014/main" id="{6CE71A09-E6F1-AC4B-9F91-504DE95FE1C2}"/>
              </a:ext>
            </a:extLst>
          </p:cNvPr>
          <p:cNvSpPr txBox="1">
            <a:spLocks/>
          </p:cNvSpPr>
          <p:nvPr/>
        </p:nvSpPr>
        <p:spPr>
          <a:xfrm>
            <a:off x="2045542" y="1999090"/>
            <a:ext cx="2307371" cy="430887"/>
          </a:xfrm>
          <a:prstGeom prst="rect">
            <a:avLst/>
          </a:prstGeom>
        </p:spPr>
        <p:txBody>
          <a:bodyPr vert="horz" wrap="square" lIns="0" tIns="0" rIns="0" bIns="0" rtlCol="0">
            <a:spAutoFit/>
          </a:bodyPr>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75" indent="0" algn="ctr">
              <a:buNone/>
            </a:pPr>
            <a:r>
              <a:rPr lang="en-US" dirty="0">
                <a:solidFill>
                  <a:schemeClr val="bg1"/>
                </a:solidFill>
              </a:rPr>
              <a:t>Does it provide a platform for future smart buildings?</a:t>
            </a:r>
          </a:p>
        </p:txBody>
      </p:sp>
      <p:sp>
        <p:nvSpPr>
          <p:cNvPr id="14" name="Content Placeholder 4">
            <a:extLst>
              <a:ext uri="{FF2B5EF4-FFF2-40B4-BE49-F238E27FC236}">
                <a16:creationId xmlns:a16="http://schemas.microsoft.com/office/drawing/2014/main" id="{42724397-0752-BE45-A544-951638437BEA}"/>
              </a:ext>
            </a:extLst>
          </p:cNvPr>
          <p:cNvSpPr txBox="1">
            <a:spLocks/>
          </p:cNvSpPr>
          <p:nvPr/>
        </p:nvSpPr>
        <p:spPr>
          <a:xfrm>
            <a:off x="4919859" y="2619474"/>
            <a:ext cx="2178599" cy="646331"/>
          </a:xfrm>
          <a:prstGeom prst="rect">
            <a:avLst/>
          </a:prstGeom>
        </p:spPr>
        <p:txBody>
          <a:bodyPr vert="horz" wrap="square" lIns="0" tIns="0" rIns="0" bIns="0" rtlCol="0">
            <a:spAutoFit/>
          </a:bodyPr>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75" indent="0" algn="ctr">
              <a:buNone/>
            </a:pPr>
            <a:r>
              <a:rPr lang="en-US" dirty="0">
                <a:solidFill>
                  <a:schemeClr val="bg1"/>
                </a:solidFill>
              </a:rPr>
              <a:t>Is it data-centric and does it give deep visualization and analytics?</a:t>
            </a:r>
          </a:p>
        </p:txBody>
      </p:sp>
      <p:sp>
        <p:nvSpPr>
          <p:cNvPr id="17" name="Content Placeholder 4">
            <a:extLst>
              <a:ext uri="{FF2B5EF4-FFF2-40B4-BE49-F238E27FC236}">
                <a16:creationId xmlns:a16="http://schemas.microsoft.com/office/drawing/2014/main" id="{2B8AD312-DD4E-5548-8D7A-A363AE50B5F8}"/>
              </a:ext>
            </a:extLst>
          </p:cNvPr>
          <p:cNvSpPr txBox="1">
            <a:spLocks/>
          </p:cNvSpPr>
          <p:nvPr/>
        </p:nvSpPr>
        <p:spPr>
          <a:xfrm>
            <a:off x="2285227" y="3003268"/>
            <a:ext cx="1872292" cy="430887"/>
          </a:xfrm>
          <a:prstGeom prst="rect">
            <a:avLst/>
          </a:prstGeom>
        </p:spPr>
        <p:txBody>
          <a:bodyPr vert="horz" wrap="square" lIns="0" tIns="0" rIns="0" bIns="0" rtlCol="0">
            <a:spAutoFit/>
          </a:bodyPr>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75" indent="0" algn="ctr">
              <a:buNone/>
            </a:pPr>
            <a:r>
              <a:rPr lang="en-US" dirty="0">
                <a:solidFill>
                  <a:schemeClr val="bg1"/>
                </a:solidFill>
              </a:rPr>
              <a:t>Does it provide “IT agility” and is scalable?</a:t>
            </a:r>
          </a:p>
        </p:txBody>
      </p:sp>
      <p:sp>
        <p:nvSpPr>
          <p:cNvPr id="19" name="Content Placeholder 4">
            <a:extLst>
              <a:ext uri="{FF2B5EF4-FFF2-40B4-BE49-F238E27FC236}">
                <a16:creationId xmlns:a16="http://schemas.microsoft.com/office/drawing/2014/main" id="{47882763-8706-D34C-AE7A-2B43CB294347}"/>
              </a:ext>
            </a:extLst>
          </p:cNvPr>
          <p:cNvSpPr txBox="1">
            <a:spLocks/>
          </p:cNvSpPr>
          <p:nvPr/>
        </p:nvSpPr>
        <p:spPr>
          <a:xfrm>
            <a:off x="5013868" y="3827915"/>
            <a:ext cx="1986512" cy="430887"/>
          </a:xfrm>
          <a:prstGeom prst="rect">
            <a:avLst/>
          </a:prstGeom>
        </p:spPr>
        <p:txBody>
          <a:bodyPr vert="horz" wrap="square" lIns="0" tIns="0" rIns="0" bIns="0" rtlCol="0">
            <a:spAutoFit/>
          </a:bodyPr>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75" indent="0" algn="ctr">
              <a:buNone/>
            </a:pPr>
            <a:r>
              <a:rPr lang="en-US" dirty="0">
                <a:solidFill>
                  <a:schemeClr val="bg1"/>
                </a:solidFill>
              </a:rPr>
              <a:t>Does it support a wide range of smart devices?</a:t>
            </a:r>
          </a:p>
        </p:txBody>
      </p:sp>
      <p:sp>
        <p:nvSpPr>
          <p:cNvPr id="20" name="Content Placeholder 4">
            <a:extLst>
              <a:ext uri="{FF2B5EF4-FFF2-40B4-BE49-F238E27FC236}">
                <a16:creationId xmlns:a16="http://schemas.microsoft.com/office/drawing/2014/main" id="{3A3FBB83-B2F3-5846-B9C6-E1FC3E7D005B}"/>
              </a:ext>
            </a:extLst>
          </p:cNvPr>
          <p:cNvSpPr txBox="1">
            <a:spLocks/>
          </p:cNvSpPr>
          <p:nvPr/>
        </p:nvSpPr>
        <p:spPr>
          <a:xfrm>
            <a:off x="2105952" y="3959263"/>
            <a:ext cx="2200253" cy="430887"/>
          </a:xfrm>
          <a:prstGeom prst="rect">
            <a:avLst/>
          </a:prstGeom>
        </p:spPr>
        <p:txBody>
          <a:bodyPr vert="horz" wrap="square" lIns="0" tIns="0" rIns="0" bIns="0" rtlCol="0">
            <a:spAutoFit/>
          </a:bodyPr>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75" indent="0" algn="ctr">
              <a:buNone/>
            </a:pPr>
            <a:r>
              <a:rPr lang="en-US" dirty="0">
                <a:solidFill>
                  <a:schemeClr val="bg1"/>
                </a:solidFill>
              </a:rPr>
              <a:t>Is it flexible enough to address changing needs?</a:t>
            </a:r>
          </a:p>
        </p:txBody>
      </p:sp>
      <p:sp>
        <p:nvSpPr>
          <p:cNvPr id="2" name="Rectangle 1">
            <a:extLst>
              <a:ext uri="{FF2B5EF4-FFF2-40B4-BE49-F238E27FC236}">
                <a16:creationId xmlns:a16="http://schemas.microsoft.com/office/drawing/2014/main" id="{D7FF26F0-B109-AA4E-9A41-9745B1BF02E8}"/>
              </a:ext>
            </a:extLst>
          </p:cNvPr>
          <p:cNvSpPr/>
          <p:nvPr/>
        </p:nvSpPr>
        <p:spPr>
          <a:xfrm>
            <a:off x="1988720" y="898525"/>
            <a:ext cx="2441993" cy="618174"/>
          </a:xfrm>
          <a:prstGeom prst="rect">
            <a:avLst/>
          </a:prstGeom>
          <a:noFill/>
          <a:ln w="254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PL"/>
          </a:p>
        </p:txBody>
      </p:sp>
      <p:sp>
        <p:nvSpPr>
          <p:cNvPr id="23" name="Rectangle 22">
            <a:extLst>
              <a:ext uri="{FF2B5EF4-FFF2-40B4-BE49-F238E27FC236}">
                <a16:creationId xmlns:a16="http://schemas.microsoft.com/office/drawing/2014/main" id="{E48AF463-9211-2B42-959A-A264BF329B91}"/>
              </a:ext>
            </a:extLst>
          </p:cNvPr>
          <p:cNvSpPr/>
          <p:nvPr/>
        </p:nvSpPr>
        <p:spPr>
          <a:xfrm>
            <a:off x="4791075" y="1281260"/>
            <a:ext cx="2441993" cy="693081"/>
          </a:xfrm>
          <a:prstGeom prst="rect">
            <a:avLst/>
          </a:prstGeom>
          <a:noFill/>
          <a:ln w="254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PL"/>
          </a:p>
        </p:txBody>
      </p:sp>
      <p:sp>
        <p:nvSpPr>
          <p:cNvPr id="24" name="Rectangle 23">
            <a:extLst>
              <a:ext uri="{FF2B5EF4-FFF2-40B4-BE49-F238E27FC236}">
                <a16:creationId xmlns:a16="http://schemas.microsoft.com/office/drawing/2014/main" id="{6074A02E-CF58-AD4C-BB7C-B3318C0D5CFD}"/>
              </a:ext>
            </a:extLst>
          </p:cNvPr>
          <p:cNvSpPr/>
          <p:nvPr/>
        </p:nvSpPr>
        <p:spPr>
          <a:xfrm>
            <a:off x="1988720" y="1900946"/>
            <a:ext cx="2441993" cy="618174"/>
          </a:xfrm>
          <a:prstGeom prst="rect">
            <a:avLst/>
          </a:prstGeom>
          <a:noFill/>
          <a:ln w="254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PL"/>
          </a:p>
        </p:txBody>
      </p:sp>
      <p:sp>
        <p:nvSpPr>
          <p:cNvPr id="25" name="Rectangle 24">
            <a:extLst>
              <a:ext uri="{FF2B5EF4-FFF2-40B4-BE49-F238E27FC236}">
                <a16:creationId xmlns:a16="http://schemas.microsoft.com/office/drawing/2014/main" id="{653E40C6-FEA0-6744-9B7D-217A7897997F}"/>
              </a:ext>
            </a:extLst>
          </p:cNvPr>
          <p:cNvSpPr/>
          <p:nvPr/>
        </p:nvSpPr>
        <p:spPr>
          <a:xfrm>
            <a:off x="4791075" y="2510692"/>
            <a:ext cx="2441993" cy="848693"/>
          </a:xfrm>
          <a:prstGeom prst="rect">
            <a:avLst/>
          </a:prstGeom>
          <a:noFill/>
          <a:ln w="254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PL"/>
          </a:p>
        </p:txBody>
      </p:sp>
      <p:sp>
        <p:nvSpPr>
          <p:cNvPr id="27" name="Rectangle 26">
            <a:extLst>
              <a:ext uri="{FF2B5EF4-FFF2-40B4-BE49-F238E27FC236}">
                <a16:creationId xmlns:a16="http://schemas.microsoft.com/office/drawing/2014/main" id="{60CD80B6-8697-F94B-ABFB-9AC46010D6DC}"/>
              </a:ext>
            </a:extLst>
          </p:cNvPr>
          <p:cNvSpPr/>
          <p:nvPr/>
        </p:nvSpPr>
        <p:spPr>
          <a:xfrm>
            <a:off x="1988720" y="2915365"/>
            <a:ext cx="2441993" cy="618174"/>
          </a:xfrm>
          <a:prstGeom prst="rect">
            <a:avLst/>
          </a:prstGeom>
          <a:noFill/>
          <a:ln w="254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PL"/>
          </a:p>
        </p:txBody>
      </p:sp>
      <p:sp>
        <p:nvSpPr>
          <p:cNvPr id="28" name="Rectangle 27">
            <a:extLst>
              <a:ext uri="{FF2B5EF4-FFF2-40B4-BE49-F238E27FC236}">
                <a16:creationId xmlns:a16="http://schemas.microsoft.com/office/drawing/2014/main" id="{F3036CBD-E53D-2A48-BFA1-858BF802ADCB}"/>
              </a:ext>
            </a:extLst>
          </p:cNvPr>
          <p:cNvSpPr/>
          <p:nvPr/>
        </p:nvSpPr>
        <p:spPr>
          <a:xfrm>
            <a:off x="4788024" y="3723878"/>
            <a:ext cx="2441993" cy="618174"/>
          </a:xfrm>
          <a:prstGeom prst="rect">
            <a:avLst/>
          </a:prstGeom>
          <a:noFill/>
          <a:ln w="254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PL"/>
          </a:p>
        </p:txBody>
      </p:sp>
      <p:sp>
        <p:nvSpPr>
          <p:cNvPr id="29" name="Rectangle 28">
            <a:extLst>
              <a:ext uri="{FF2B5EF4-FFF2-40B4-BE49-F238E27FC236}">
                <a16:creationId xmlns:a16="http://schemas.microsoft.com/office/drawing/2014/main" id="{B67BDDB1-AAEA-F84E-BCA5-2C986CAF9799}"/>
              </a:ext>
            </a:extLst>
          </p:cNvPr>
          <p:cNvSpPr/>
          <p:nvPr/>
        </p:nvSpPr>
        <p:spPr>
          <a:xfrm>
            <a:off x="1988720" y="3867894"/>
            <a:ext cx="2441993" cy="618174"/>
          </a:xfrm>
          <a:prstGeom prst="rect">
            <a:avLst/>
          </a:prstGeom>
          <a:noFill/>
          <a:ln w="254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PL"/>
          </a:p>
        </p:txBody>
      </p:sp>
      <p:cxnSp>
        <p:nvCxnSpPr>
          <p:cNvPr id="4" name="Straight Connector 3">
            <a:extLst>
              <a:ext uri="{FF2B5EF4-FFF2-40B4-BE49-F238E27FC236}">
                <a16:creationId xmlns:a16="http://schemas.microsoft.com/office/drawing/2014/main" id="{2DFB0271-9B8A-8D42-A081-899DCB83BE77}"/>
              </a:ext>
            </a:extLst>
          </p:cNvPr>
          <p:cNvCxnSpPr/>
          <p:nvPr/>
        </p:nvCxnSpPr>
        <p:spPr>
          <a:xfrm>
            <a:off x="4430713" y="1078663"/>
            <a:ext cx="1582737" cy="0"/>
          </a:xfrm>
          <a:prstGeom prst="line">
            <a:avLst/>
          </a:prstGeom>
          <a:ln w="25400" cap="rnd">
            <a:solidFill>
              <a:schemeClr val="bg2"/>
            </a:solidFill>
            <a:prstDash val="dash"/>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C6EF6CE5-F375-9540-AE50-5E27BB3D5AFF}"/>
              </a:ext>
            </a:extLst>
          </p:cNvPr>
          <p:cNvCxnSpPr>
            <a:cxnSpLocks/>
          </p:cNvCxnSpPr>
          <p:nvPr/>
        </p:nvCxnSpPr>
        <p:spPr>
          <a:xfrm flipV="1">
            <a:off x="6013450" y="1078663"/>
            <a:ext cx="0" cy="191641"/>
          </a:xfrm>
          <a:prstGeom prst="line">
            <a:avLst/>
          </a:prstGeom>
          <a:ln w="25400" cap="rnd">
            <a:solidFill>
              <a:schemeClr val="bg2"/>
            </a:solidFill>
            <a:prstDash val="dash"/>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34F1CCE4-A46E-AE4B-99CB-5459A0A36863}"/>
              </a:ext>
            </a:extLst>
          </p:cNvPr>
          <p:cNvCxnSpPr/>
          <p:nvPr/>
        </p:nvCxnSpPr>
        <p:spPr>
          <a:xfrm>
            <a:off x="3208338" y="1712301"/>
            <a:ext cx="1582737" cy="0"/>
          </a:xfrm>
          <a:prstGeom prst="line">
            <a:avLst/>
          </a:prstGeom>
          <a:ln w="25400" cap="rnd">
            <a:solidFill>
              <a:schemeClr val="bg2"/>
            </a:solidFill>
            <a:prstDash val="dash"/>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050CABC5-0621-C046-8F35-C08641C9952A}"/>
              </a:ext>
            </a:extLst>
          </p:cNvPr>
          <p:cNvCxnSpPr>
            <a:cxnSpLocks/>
          </p:cNvCxnSpPr>
          <p:nvPr/>
        </p:nvCxnSpPr>
        <p:spPr>
          <a:xfrm flipV="1">
            <a:off x="3208811" y="1719291"/>
            <a:ext cx="0" cy="168225"/>
          </a:xfrm>
          <a:prstGeom prst="line">
            <a:avLst/>
          </a:prstGeom>
          <a:ln w="25400" cap="rnd">
            <a:solidFill>
              <a:schemeClr val="bg2"/>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7D03114D-23F9-A142-9732-F1192C9A06C5}"/>
              </a:ext>
            </a:extLst>
          </p:cNvPr>
          <p:cNvCxnSpPr/>
          <p:nvPr/>
        </p:nvCxnSpPr>
        <p:spPr>
          <a:xfrm>
            <a:off x="4430713" y="2326836"/>
            <a:ext cx="1582737" cy="0"/>
          </a:xfrm>
          <a:prstGeom prst="line">
            <a:avLst/>
          </a:prstGeom>
          <a:ln w="25400" cap="rnd">
            <a:solidFill>
              <a:schemeClr val="bg2"/>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678D83B1-4EC7-5940-A0E1-F42ECE35BB63}"/>
              </a:ext>
            </a:extLst>
          </p:cNvPr>
          <p:cNvCxnSpPr>
            <a:cxnSpLocks/>
            <a:stCxn id="25" idx="0"/>
          </p:cNvCxnSpPr>
          <p:nvPr/>
        </p:nvCxnSpPr>
        <p:spPr>
          <a:xfrm flipV="1">
            <a:off x="6012072" y="2332541"/>
            <a:ext cx="1378" cy="178151"/>
          </a:xfrm>
          <a:prstGeom prst="line">
            <a:avLst/>
          </a:prstGeom>
          <a:ln w="25400" cap="rnd">
            <a:solidFill>
              <a:schemeClr val="bg2"/>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AE45A4C5-2273-CD4C-BD9F-927BC3A9FCAE}"/>
              </a:ext>
            </a:extLst>
          </p:cNvPr>
          <p:cNvCxnSpPr/>
          <p:nvPr/>
        </p:nvCxnSpPr>
        <p:spPr>
          <a:xfrm>
            <a:off x="3203375" y="2714251"/>
            <a:ext cx="1582737" cy="0"/>
          </a:xfrm>
          <a:prstGeom prst="line">
            <a:avLst/>
          </a:prstGeom>
          <a:ln w="25400" cap="rnd">
            <a:solidFill>
              <a:schemeClr val="bg2"/>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87755102-A2C4-0347-B2F9-157E59D5A0EF}"/>
              </a:ext>
            </a:extLst>
          </p:cNvPr>
          <p:cNvCxnSpPr>
            <a:cxnSpLocks/>
          </p:cNvCxnSpPr>
          <p:nvPr/>
        </p:nvCxnSpPr>
        <p:spPr>
          <a:xfrm flipV="1">
            <a:off x="3203848" y="2721241"/>
            <a:ext cx="0" cy="168225"/>
          </a:xfrm>
          <a:prstGeom prst="line">
            <a:avLst/>
          </a:prstGeom>
          <a:ln w="25400" cap="rnd">
            <a:solidFill>
              <a:schemeClr val="bg2"/>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06FA98D1-B483-7A47-AA90-C613A2434291}"/>
              </a:ext>
            </a:extLst>
          </p:cNvPr>
          <p:cNvCxnSpPr/>
          <p:nvPr/>
        </p:nvCxnSpPr>
        <p:spPr>
          <a:xfrm>
            <a:off x="4430713" y="3534999"/>
            <a:ext cx="1582737" cy="0"/>
          </a:xfrm>
          <a:prstGeom prst="line">
            <a:avLst/>
          </a:prstGeom>
          <a:ln w="25400" cap="rnd">
            <a:solidFill>
              <a:schemeClr val="bg2"/>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F9A9F92D-8237-A440-BE66-541A76F3FB2D}"/>
              </a:ext>
            </a:extLst>
          </p:cNvPr>
          <p:cNvCxnSpPr>
            <a:cxnSpLocks/>
          </p:cNvCxnSpPr>
          <p:nvPr/>
        </p:nvCxnSpPr>
        <p:spPr>
          <a:xfrm flipV="1">
            <a:off x="6012160" y="3535229"/>
            <a:ext cx="1290" cy="180460"/>
          </a:xfrm>
          <a:prstGeom prst="line">
            <a:avLst/>
          </a:prstGeom>
          <a:ln w="25400" cap="rnd">
            <a:solidFill>
              <a:schemeClr val="bg2"/>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FFE6824E-969E-ED4E-91DD-A752C85BF5C3}"/>
              </a:ext>
            </a:extLst>
          </p:cNvPr>
          <p:cNvCxnSpPr/>
          <p:nvPr/>
        </p:nvCxnSpPr>
        <p:spPr>
          <a:xfrm>
            <a:off x="3203375" y="3722363"/>
            <a:ext cx="1582737" cy="0"/>
          </a:xfrm>
          <a:prstGeom prst="line">
            <a:avLst/>
          </a:prstGeom>
          <a:ln w="25400" cap="rnd">
            <a:solidFill>
              <a:schemeClr val="bg2"/>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201AFAC8-9830-7A4E-8466-9950B4DF38C0}"/>
              </a:ext>
            </a:extLst>
          </p:cNvPr>
          <p:cNvCxnSpPr>
            <a:cxnSpLocks/>
          </p:cNvCxnSpPr>
          <p:nvPr/>
        </p:nvCxnSpPr>
        <p:spPr>
          <a:xfrm flipV="1">
            <a:off x="3203848" y="3728781"/>
            <a:ext cx="0" cy="136887"/>
          </a:xfrm>
          <a:prstGeom prst="line">
            <a:avLst/>
          </a:prstGeom>
          <a:ln w="25400" cap="rnd">
            <a:solidFill>
              <a:schemeClr val="bg2"/>
            </a:solidFill>
            <a:prstDash val="dash"/>
          </a:ln>
          <a:effectLst/>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2C683300-27F4-A74E-B0D6-BB49A117441A}"/>
              </a:ext>
            </a:extLst>
          </p:cNvPr>
          <p:cNvCxnSpPr>
            <a:cxnSpLocks/>
            <a:endCxn id="2" idx="1"/>
          </p:cNvCxnSpPr>
          <p:nvPr/>
        </p:nvCxnSpPr>
        <p:spPr>
          <a:xfrm>
            <a:off x="1801423" y="1207612"/>
            <a:ext cx="187297" cy="0"/>
          </a:xfrm>
          <a:prstGeom prst="line">
            <a:avLst/>
          </a:prstGeom>
          <a:ln w="25400" cap="rnd">
            <a:solidFill>
              <a:schemeClr val="bg2"/>
            </a:solidFill>
            <a:prstDash val="dash"/>
          </a:ln>
          <a:effectLst/>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F41E1502-009C-5A47-8593-553CD1AE14B9}"/>
              </a:ext>
            </a:extLst>
          </p:cNvPr>
          <p:cNvCxnSpPr>
            <a:cxnSpLocks/>
          </p:cNvCxnSpPr>
          <p:nvPr/>
        </p:nvCxnSpPr>
        <p:spPr>
          <a:xfrm flipV="1">
            <a:off x="1800875" y="1203325"/>
            <a:ext cx="0" cy="2986088"/>
          </a:xfrm>
          <a:prstGeom prst="line">
            <a:avLst/>
          </a:prstGeom>
          <a:ln w="25400" cap="rnd">
            <a:solidFill>
              <a:schemeClr val="bg2"/>
            </a:solidFill>
            <a:prstDash val="dash"/>
          </a:ln>
          <a:effectLst/>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E280E30D-824D-3540-9287-0A06736AA9F4}"/>
              </a:ext>
            </a:extLst>
          </p:cNvPr>
          <p:cNvCxnSpPr>
            <a:cxnSpLocks/>
          </p:cNvCxnSpPr>
          <p:nvPr/>
        </p:nvCxnSpPr>
        <p:spPr>
          <a:xfrm>
            <a:off x="1872604" y="4188776"/>
            <a:ext cx="99691" cy="0"/>
          </a:xfrm>
          <a:prstGeom prst="line">
            <a:avLst/>
          </a:prstGeom>
          <a:ln w="25400" cap="rnd">
            <a:solidFill>
              <a:schemeClr val="bg2"/>
            </a:solidFill>
            <a:prstDash val="dash"/>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31499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4">
                                            <p:txEl>
                                              <p:pRg st="0" end="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xEl>
                                              <p:pRg st="0" end="0"/>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9">
                                            <p:txEl>
                                              <p:pRg st="0" end="0"/>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5"/>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0">
                                            <p:txEl>
                                              <p:pRg st="0" end="0"/>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9"/>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9"/>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60"/>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57"/>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3" grpId="0" animBg="1"/>
      <p:bldP spid="24" grpId="0" animBg="1"/>
      <p:bldP spid="25" grpId="0" animBg="1"/>
      <p:bldP spid="27" grpId="0" animBg="1"/>
      <p:bldP spid="28" grpId="0" animBg="1"/>
      <p:bldP spid="2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6">
            <a:extLst>
              <a:ext uri="{FF2B5EF4-FFF2-40B4-BE49-F238E27FC236}">
                <a16:creationId xmlns:a16="http://schemas.microsoft.com/office/drawing/2014/main" id="{54D6AB80-2F76-844B-A956-DBADE009582C}"/>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0" y="0"/>
            <a:ext cx="9143999" cy="5143500"/>
          </a:xfrm>
          <a:prstGeom prst="rect">
            <a:avLst/>
          </a:prstGeom>
        </p:spPr>
      </p:pic>
      <p:sp>
        <p:nvSpPr>
          <p:cNvPr id="22" name="Rectangle 21">
            <a:extLst>
              <a:ext uri="{FF2B5EF4-FFF2-40B4-BE49-F238E27FC236}">
                <a16:creationId xmlns:a16="http://schemas.microsoft.com/office/drawing/2014/main" id="{F7FAB21A-064F-8D4A-BBD2-FD34122FA4D8}"/>
              </a:ext>
            </a:extLst>
          </p:cNvPr>
          <p:cNvSpPr/>
          <p:nvPr/>
        </p:nvSpPr>
        <p:spPr>
          <a:xfrm>
            <a:off x="0" y="0"/>
            <a:ext cx="9144000" cy="5143500"/>
          </a:xfrm>
          <a:prstGeom prst="rect">
            <a:avLst/>
          </a:prstGeom>
          <a:solidFill>
            <a:schemeClr val="tx1">
              <a:alpha val="70141"/>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itle 3"/>
          <p:cNvSpPr>
            <a:spLocks noGrp="1"/>
          </p:cNvSpPr>
          <p:nvPr>
            <p:ph type="title"/>
          </p:nvPr>
        </p:nvSpPr>
        <p:spPr>
          <a:xfrm>
            <a:off x="258056" y="230188"/>
            <a:ext cx="8633531" cy="307777"/>
          </a:xfrm>
        </p:spPr>
        <p:txBody>
          <a:bodyPr>
            <a:spAutoFit/>
          </a:bodyPr>
          <a:lstStyle/>
          <a:p>
            <a:r>
              <a:rPr lang="en-GB" dirty="0">
                <a:solidFill>
                  <a:schemeClr val="bg2"/>
                </a:solidFill>
              </a:rPr>
              <a:t>The way forward with Schneider Electric</a:t>
            </a:r>
          </a:p>
        </p:txBody>
      </p:sp>
      <p:sp>
        <p:nvSpPr>
          <p:cNvPr id="11" name="Content Placeholder 4"/>
          <p:cNvSpPr>
            <a:spLocks noGrp="1"/>
          </p:cNvSpPr>
          <p:nvPr>
            <p:ph sz="quarter" idx="17"/>
          </p:nvPr>
        </p:nvSpPr>
        <p:spPr>
          <a:xfrm>
            <a:off x="5415641" y="1882202"/>
            <a:ext cx="2563616" cy="215444"/>
          </a:xfrm>
        </p:spPr>
        <p:txBody>
          <a:bodyPr wrap="square">
            <a:spAutoFit/>
          </a:bodyPr>
          <a:lstStyle/>
          <a:p>
            <a:pPr marL="15875" indent="0">
              <a:buNone/>
            </a:pPr>
            <a:r>
              <a:rPr lang="en-US" dirty="0">
                <a:solidFill>
                  <a:schemeClr val="bg1"/>
                </a:solidFill>
              </a:rPr>
              <a:t>Start with a step-by-step plan</a:t>
            </a:r>
          </a:p>
        </p:txBody>
      </p:sp>
      <p:sp>
        <p:nvSpPr>
          <p:cNvPr id="12" name="Slide Number Placeholder 5">
            <a:extLst>
              <a:ext uri="{FF2B5EF4-FFF2-40B4-BE49-F238E27FC236}">
                <a16:creationId xmlns:a16="http://schemas.microsoft.com/office/drawing/2014/main" id="{7431A0D2-42E1-4F2E-9EC9-62577124EE56}"/>
              </a:ext>
            </a:extLst>
          </p:cNvPr>
          <p:cNvSpPr>
            <a:spLocks noGrp="1"/>
          </p:cNvSpPr>
          <p:nvPr>
            <p:ph type="sldNum" sz="quarter" idx="4"/>
          </p:nvPr>
        </p:nvSpPr>
        <p:spPr>
          <a:xfrm>
            <a:off x="1348263"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solidFill>
                  <a:schemeClr val="bg1"/>
                </a:solidFill>
              </a:rPr>
              <a:t>Page </a:t>
            </a:r>
            <a:fld id="{5A9C12DC-491F-9444-86A2-13AC5C62A2FC}" type="slidenum">
              <a:rPr lang="en-US" smtClean="0">
                <a:solidFill>
                  <a:schemeClr val="bg1"/>
                </a:solidFill>
              </a:rPr>
              <a:pPr/>
              <a:t>8</a:t>
            </a:fld>
            <a:endParaRPr lang="en-US" dirty="0">
              <a:solidFill>
                <a:schemeClr val="bg1"/>
              </a:solidFill>
            </a:endParaRPr>
          </a:p>
        </p:txBody>
      </p:sp>
      <p:sp>
        <p:nvSpPr>
          <p:cNvPr id="13" name="Footer Placeholder 4">
            <a:extLst>
              <a:ext uri="{FF2B5EF4-FFF2-40B4-BE49-F238E27FC236}">
                <a16:creationId xmlns:a16="http://schemas.microsoft.com/office/drawing/2014/main" id="{307DBC3B-8FE3-4D05-A8E4-23392A725AE8}"/>
              </a:ext>
            </a:extLst>
          </p:cNvPr>
          <p:cNvSpPr>
            <a:spLocks noGrp="1"/>
          </p:cNvSpPr>
          <p:nvPr>
            <p:ph type="ftr" sz="quarter" idx="3"/>
          </p:nvPr>
        </p:nvSpPr>
        <p:spPr>
          <a:xfrm>
            <a:off x="252413" y="4857154"/>
            <a:ext cx="1097280"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solidFill>
                  <a:schemeClr val="bg1"/>
                </a:solidFill>
              </a:rPr>
              <a:t>Property of Schneider Electric |</a:t>
            </a:r>
          </a:p>
        </p:txBody>
      </p:sp>
      <p:pic>
        <p:nvPicPr>
          <p:cNvPr id="16" name="Picture 15" descr="schneider_LIO_White_RGB.png">
            <a:extLst>
              <a:ext uri="{FF2B5EF4-FFF2-40B4-BE49-F238E27FC236}">
                <a16:creationId xmlns:a16="http://schemas.microsoft.com/office/drawing/2014/main" id="{662CC3B3-8336-A149-AAC9-82CA41FEB59A}"/>
              </a:ext>
            </a:extLst>
          </p:cNvPr>
          <p:cNvPicPr>
            <a:picLocks noChangeAspect="1"/>
          </p:cNvPicPr>
          <p:nvPr/>
        </p:nvPicPr>
        <p:blipFill>
          <a:blip r:embed="rId4" cstate="print"/>
          <a:stretch>
            <a:fillRect/>
          </a:stretch>
        </p:blipFill>
        <p:spPr>
          <a:xfrm>
            <a:off x="7075053" y="4508525"/>
            <a:ext cx="2018707" cy="556586"/>
          </a:xfrm>
          <a:prstGeom prst="rect">
            <a:avLst/>
          </a:prstGeom>
        </p:spPr>
      </p:pic>
      <p:sp>
        <p:nvSpPr>
          <p:cNvPr id="18" name="Content Placeholder 4">
            <a:extLst>
              <a:ext uri="{FF2B5EF4-FFF2-40B4-BE49-F238E27FC236}">
                <a16:creationId xmlns:a16="http://schemas.microsoft.com/office/drawing/2014/main" id="{2DE75813-AC7B-A74D-9AE1-44D4E9F2D447}"/>
              </a:ext>
            </a:extLst>
          </p:cNvPr>
          <p:cNvSpPr txBox="1">
            <a:spLocks/>
          </p:cNvSpPr>
          <p:nvPr/>
        </p:nvSpPr>
        <p:spPr>
          <a:xfrm>
            <a:off x="876979" y="1886651"/>
            <a:ext cx="2847527" cy="430887"/>
          </a:xfrm>
          <a:prstGeom prst="rect">
            <a:avLst/>
          </a:prstGeom>
        </p:spPr>
        <p:txBody>
          <a:bodyPr vert="horz" wrap="square" lIns="0" tIns="0" rIns="0" bIns="0" rtlCol="0">
            <a:spAutoFit/>
          </a:bodyPr>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75" indent="0">
              <a:buNone/>
            </a:pPr>
            <a:r>
              <a:rPr lang="en-US" dirty="0">
                <a:solidFill>
                  <a:schemeClr val="bg1"/>
                </a:solidFill>
              </a:rPr>
              <a:t>Identify quick and self-funding modernization opportunities</a:t>
            </a:r>
          </a:p>
        </p:txBody>
      </p:sp>
      <p:sp>
        <p:nvSpPr>
          <p:cNvPr id="19" name="Content Placeholder 4">
            <a:extLst>
              <a:ext uri="{FF2B5EF4-FFF2-40B4-BE49-F238E27FC236}">
                <a16:creationId xmlns:a16="http://schemas.microsoft.com/office/drawing/2014/main" id="{940A3FD8-5110-874F-A41F-039358393608}"/>
              </a:ext>
            </a:extLst>
          </p:cNvPr>
          <p:cNvSpPr txBox="1">
            <a:spLocks/>
          </p:cNvSpPr>
          <p:nvPr/>
        </p:nvSpPr>
        <p:spPr>
          <a:xfrm>
            <a:off x="860253" y="2738407"/>
            <a:ext cx="3115157" cy="430887"/>
          </a:xfrm>
          <a:prstGeom prst="rect">
            <a:avLst/>
          </a:prstGeom>
        </p:spPr>
        <p:txBody>
          <a:bodyPr vert="horz" wrap="square" lIns="0" tIns="0" rIns="0" bIns="0" rtlCol="0">
            <a:spAutoFit/>
          </a:bodyPr>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75" indent="0">
              <a:buNone/>
            </a:pPr>
            <a:r>
              <a:rPr lang="en-US" dirty="0">
                <a:solidFill>
                  <a:schemeClr val="bg1"/>
                </a:solidFill>
              </a:rPr>
              <a:t>Upgrading software and hardware costs less than replacing entire system</a:t>
            </a:r>
          </a:p>
        </p:txBody>
      </p:sp>
      <p:pic>
        <p:nvPicPr>
          <p:cNvPr id="2" name="Picture 1">
            <a:extLst>
              <a:ext uri="{FF2B5EF4-FFF2-40B4-BE49-F238E27FC236}">
                <a16:creationId xmlns:a16="http://schemas.microsoft.com/office/drawing/2014/main" id="{F9851D10-17D8-E545-A2F2-4D80E3563CEB}"/>
              </a:ext>
            </a:extLst>
          </p:cNvPr>
          <p:cNvPicPr>
            <a:picLocks noChangeAspect="1"/>
          </p:cNvPicPr>
          <p:nvPr/>
        </p:nvPicPr>
        <p:blipFill>
          <a:blip r:embed="rId5"/>
          <a:stretch>
            <a:fillRect/>
          </a:stretch>
        </p:blipFill>
        <p:spPr>
          <a:xfrm>
            <a:off x="4791075" y="1768982"/>
            <a:ext cx="444538" cy="444538"/>
          </a:xfrm>
          <a:prstGeom prst="rect">
            <a:avLst/>
          </a:prstGeom>
        </p:spPr>
      </p:pic>
      <p:pic>
        <p:nvPicPr>
          <p:cNvPr id="3" name="Picture 2">
            <a:extLst>
              <a:ext uri="{FF2B5EF4-FFF2-40B4-BE49-F238E27FC236}">
                <a16:creationId xmlns:a16="http://schemas.microsoft.com/office/drawing/2014/main" id="{6E154792-74C9-5F43-9347-1A54C6184948}"/>
              </a:ext>
            </a:extLst>
          </p:cNvPr>
          <p:cNvPicPr>
            <a:picLocks noChangeAspect="1"/>
          </p:cNvPicPr>
          <p:nvPr/>
        </p:nvPicPr>
        <p:blipFill>
          <a:blip r:embed="rId6"/>
          <a:stretch>
            <a:fillRect/>
          </a:stretch>
        </p:blipFill>
        <p:spPr>
          <a:xfrm>
            <a:off x="252413" y="1873697"/>
            <a:ext cx="427811" cy="427811"/>
          </a:xfrm>
          <a:prstGeom prst="rect">
            <a:avLst/>
          </a:prstGeom>
        </p:spPr>
      </p:pic>
      <p:pic>
        <p:nvPicPr>
          <p:cNvPr id="4" name="Picture 3">
            <a:extLst>
              <a:ext uri="{FF2B5EF4-FFF2-40B4-BE49-F238E27FC236}">
                <a16:creationId xmlns:a16="http://schemas.microsoft.com/office/drawing/2014/main" id="{37FC9080-CF13-8442-AD84-18079413F540}"/>
              </a:ext>
            </a:extLst>
          </p:cNvPr>
          <p:cNvPicPr>
            <a:picLocks noChangeAspect="1"/>
          </p:cNvPicPr>
          <p:nvPr/>
        </p:nvPicPr>
        <p:blipFill>
          <a:blip r:embed="rId7"/>
          <a:stretch>
            <a:fillRect/>
          </a:stretch>
        </p:blipFill>
        <p:spPr>
          <a:xfrm>
            <a:off x="252413" y="2780060"/>
            <a:ext cx="472416" cy="350938"/>
          </a:xfrm>
          <a:prstGeom prst="rect">
            <a:avLst/>
          </a:prstGeom>
        </p:spPr>
      </p:pic>
      <p:sp>
        <p:nvSpPr>
          <p:cNvPr id="25" name="Content Placeholder 4">
            <a:extLst>
              <a:ext uri="{FF2B5EF4-FFF2-40B4-BE49-F238E27FC236}">
                <a16:creationId xmlns:a16="http://schemas.microsoft.com/office/drawing/2014/main" id="{B65EC382-ECD2-6E42-9E11-98796605FE4C}"/>
              </a:ext>
            </a:extLst>
          </p:cNvPr>
          <p:cNvSpPr txBox="1">
            <a:spLocks/>
          </p:cNvSpPr>
          <p:nvPr/>
        </p:nvSpPr>
        <p:spPr>
          <a:xfrm>
            <a:off x="252413" y="898525"/>
            <a:ext cx="3689543" cy="215444"/>
          </a:xfrm>
          <a:prstGeom prst="rect">
            <a:avLst/>
          </a:prstGeom>
        </p:spPr>
        <p:txBody>
          <a:bodyPr vert="horz" wrap="square" lIns="0" tIns="0" rIns="0" bIns="0" rtlCol="0">
            <a:spAutoFit/>
          </a:bodyPr>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75" indent="0">
              <a:buNone/>
            </a:pPr>
            <a:r>
              <a:rPr lang="en-US" dirty="0">
                <a:solidFill>
                  <a:schemeClr val="accent6"/>
                </a:solidFill>
              </a:rPr>
              <a:t>Modernizing your BMS can be  ….</a:t>
            </a:r>
          </a:p>
        </p:txBody>
      </p:sp>
      <p:sp>
        <p:nvSpPr>
          <p:cNvPr id="23" name="Content Placeholder 4">
            <a:extLst>
              <a:ext uri="{FF2B5EF4-FFF2-40B4-BE49-F238E27FC236}">
                <a16:creationId xmlns:a16="http://schemas.microsoft.com/office/drawing/2014/main" id="{56FFD683-FCE7-8E46-931E-DC59F1F81604}"/>
              </a:ext>
            </a:extLst>
          </p:cNvPr>
          <p:cNvSpPr txBox="1">
            <a:spLocks/>
          </p:cNvSpPr>
          <p:nvPr/>
        </p:nvSpPr>
        <p:spPr>
          <a:xfrm>
            <a:off x="241619" y="1286022"/>
            <a:ext cx="3689543" cy="215444"/>
          </a:xfrm>
          <a:prstGeom prst="rect">
            <a:avLst/>
          </a:prstGeom>
        </p:spPr>
        <p:txBody>
          <a:bodyPr vert="horz" wrap="square" lIns="0" tIns="0" rIns="0" bIns="0" rtlCol="0">
            <a:spAutoFit/>
          </a:bodyPr>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75" indent="0">
              <a:buNone/>
            </a:pPr>
            <a:r>
              <a:rPr lang="en-US" b="1" dirty="0">
                <a:solidFill>
                  <a:schemeClr val="bg2"/>
                </a:solidFill>
              </a:rPr>
              <a:t>Cost-effective  </a:t>
            </a:r>
          </a:p>
        </p:txBody>
      </p:sp>
      <p:sp>
        <p:nvSpPr>
          <p:cNvPr id="24" name="Content Placeholder 4">
            <a:extLst>
              <a:ext uri="{FF2B5EF4-FFF2-40B4-BE49-F238E27FC236}">
                <a16:creationId xmlns:a16="http://schemas.microsoft.com/office/drawing/2014/main" id="{1186F9F3-759F-524F-BD17-4A57EDABF703}"/>
              </a:ext>
            </a:extLst>
          </p:cNvPr>
          <p:cNvSpPr txBox="1">
            <a:spLocks/>
          </p:cNvSpPr>
          <p:nvPr/>
        </p:nvSpPr>
        <p:spPr>
          <a:xfrm>
            <a:off x="4791075" y="1297105"/>
            <a:ext cx="3689543" cy="215444"/>
          </a:xfrm>
          <a:prstGeom prst="rect">
            <a:avLst/>
          </a:prstGeom>
        </p:spPr>
        <p:txBody>
          <a:bodyPr vert="horz" wrap="square" lIns="0" tIns="0" rIns="0" bIns="0" rtlCol="0">
            <a:spAutoFit/>
          </a:bodyPr>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75" indent="0">
              <a:buNone/>
            </a:pPr>
            <a:r>
              <a:rPr lang="en-US" b="1" dirty="0">
                <a:solidFill>
                  <a:schemeClr val="bg2"/>
                </a:solidFill>
              </a:rPr>
              <a:t>Simple</a:t>
            </a:r>
          </a:p>
        </p:txBody>
      </p:sp>
      <p:sp>
        <p:nvSpPr>
          <p:cNvPr id="27" name="Content Placeholder 4">
            <a:extLst>
              <a:ext uri="{FF2B5EF4-FFF2-40B4-BE49-F238E27FC236}">
                <a16:creationId xmlns:a16="http://schemas.microsoft.com/office/drawing/2014/main" id="{3C35D5D8-2CBE-F142-9F87-8F880FDB4B9D}"/>
              </a:ext>
            </a:extLst>
          </p:cNvPr>
          <p:cNvSpPr txBox="1">
            <a:spLocks/>
          </p:cNvSpPr>
          <p:nvPr/>
        </p:nvSpPr>
        <p:spPr>
          <a:xfrm>
            <a:off x="5481345" y="3578437"/>
            <a:ext cx="2997954" cy="430887"/>
          </a:xfrm>
          <a:prstGeom prst="rect">
            <a:avLst/>
          </a:prstGeom>
        </p:spPr>
        <p:txBody>
          <a:bodyPr vert="horz" wrap="square" lIns="0" tIns="0" rIns="0" bIns="0" rtlCol="0">
            <a:spAutoFit/>
          </a:bodyPr>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75" indent="0">
              <a:buNone/>
            </a:pPr>
            <a:r>
              <a:rPr lang="en-US" dirty="0">
                <a:solidFill>
                  <a:schemeClr val="bg1"/>
                </a:solidFill>
              </a:rPr>
              <a:t>Seamlessly integrate new platform with third-party or native systems</a:t>
            </a:r>
          </a:p>
        </p:txBody>
      </p:sp>
      <p:sp>
        <p:nvSpPr>
          <p:cNvPr id="28" name="Content Placeholder 4">
            <a:extLst>
              <a:ext uri="{FF2B5EF4-FFF2-40B4-BE49-F238E27FC236}">
                <a16:creationId xmlns:a16="http://schemas.microsoft.com/office/drawing/2014/main" id="{F4A9E554-85BF-784E-A4CC-232DA8C83A3E}"/>
              </a:ext>
            </a:extLst>
          </p:cNvPr>
          <p:cNvSpPr txBox="1">
            <a:spLocks/>
          </p:cNvSpPr>
          <p:nvPr/>
        </p:nvSpPr>
        <p:spPr>
          <a:xfrm>
            <a:off x="5415641" y="2577446"/>
            <a:ext cx="2830686" cy="646331"/>
          </a:xfrm>
          <a:prstGeom prst="rect">
            <a:avLst/>
          </a:prstGeom>
        </p:spPr>
        <p:txBody>
          <a:bodyPr vert="horz" wrap="square" lIns="0" tIns="0" rIns="0" bIns="0" rtlCol="0">
            <a:spAutoFit/>
          </a:bodyPr>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75" indent="0">
              <a:buNone/>
            </a:pPr>
            <a:r>
              <a:rPr lang="en-US" dirty="0">
                <a:solidFill>
                  <a:schemeClr val="bg1"/>
                </a:solidFill>
              </a:rPr>
              <a:t>Can be achieved in a phased approach with minimal interference to business operations</a:t>
            </a:r>
          </a:p>
        </p:txBody>
      </p:sp>
      <p:sp>
        <p:nvSpPr>
          <p:cNvPr id="29" name="Content Placeholder 4">
            <a:extLst>
              <a:ext uri="{FF2B5EF4-FFF2-40B4-BE49-F238E27FC236}">
                <a16:creationId xmlns:a16="http://schemas.microsoft.com/office/drawing/2014/main" id="{1728AC4C-96AE-E546-BA41-CFE7755CCA57}"/>
              </a:ext>
            </a:extLst>
          </p:cNvPr>
          <p:cNvSpPr txBox="1">
            <a:spLocks/>
          </p:cNvSpPr>
          <p:nvPr/>
        </p:nvSpPr>
        <p:spPr>
          <a:xfrm>
            <a:off x="860253" y="3578437"/>
            <a:ext cx="2964615" cy="646331"/>
          </a:xfrm>
          <a:prstGeom prst="rect">
            <a:avLst/>
          </a:prstGeom>
        </p:spPr>
        <p:txBody>
          <a:bodyPr vert="horz" wrap="square" lIns="0" tIns="0" rIns="0" bIns="0" rtlCol="0">
            <a:spAutoFit/>
          </a:bodyPr>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75" indent="0">
              <a:buNone/>
            </a:pPr>
            <a:r>
              <a:rPr lang="en-US" dirty="0">
                <a:solidFill>
                  <a:schemeClr val="bg1"/>
                </a:solidFill>
              </a:rPr>
              <a:t>Enable reducing of maintenance costs through creation of dedicated transition plans</a:t>
            </a:r>
          </a:p>
        </p:txBody>
      </p:sp>
      <p:pic>
        <p:nvPicPr>
          <p:cNvPr id="7" name="Picture 6">
            <a:extLst>
              <a:ext uri="{FF2B5EF4-FFF2-40B4-BE49-F238E27FC236}">
                <a16:creationId xmlns:a16="http://schemas.microsoft.com/office/drawing/2014/main" id="{BC8EF1EC-B11C-224E-9BED-62CBB303887D}"/>
              </a:ext>
            </a:extLst>
          </p:cNvPr>
          <p:cNvPicPr>
            <a:picLocks noChangeAspect="1"/>
          </p:cNvPicPr>
          <p:nvPr/>
        </p:nvPicPr>
        <p:blipFill>
          <a:blip r:embed="rId8"/>
          <a:stretch>
            <a:fillRect/>
          </a:stretch>
        </p:blipFill>
        <p:spPr>
          <a:xfrm>
            <a:off x="4762950" y="3614841"/>
            <a:ext cx="472663" cy="358078"/>
          </a:xfrm>
          <a:prstGeom prst="rect">
            <a:avLst/>
          </a:prstGeom>
        </p:spPr>
      </p:pic>
      <p:pic>
        <p:nvPicPr>
          <p:cNvPr id="9" name="Picture 8">
            <a:extLst>
              <a:ext uri="{FF2B5EF4-FFF2-40B4-BE49-F238E27FC236}">
                <a16:creationId xmlns:a16="http://schemas.microsoft.com/office/drawing/2014/main" id="{5A0120EB-6E1A-ED40-95FF-3D79B763ED33}"/>
              </a:ext>
            </a:extLst>
          </p:cNvPr>
          <p:cNvPicPr>
            <a:picLocks noChangeAspect="1"/>
          </p:cNvPicPr>
          <p:nvPr/>
        </p:nvPicPr>
        <p:blipFill>
          <a:blip r:embed="rId9"/>
          <a:stretch>
            <a:fillRect/>
          </a:stretch>
        </p:blipFill>
        <p:spPr>
          <a:xfrm>
            <a:off x="274713" y="3669986"/>
            <a:ext cx="411085" cy="441536"/>
          </a:xfrm>
          <a:prstGeom prst="rect">
            <a:avLst/>
          </a:prstGeom>
        </p:spPr>
      </p:pic>
      <p:pic>
        <p:nvPicPr>
          <p:cNvPr id="15" name="Picture 14">
            <a:extLst>
              <a:ext uri="{FF2B5EF4-FFF2-40B4-BE49-F238E27FC236}">
                <a16:creationId xmlns:a16="http://schemas.microsoft.com/office/drawing/2014/main" id="{20B2FF17-E02C-424E-80A8-6693DF733F32}"/>
              </a:ext>
            </a:extLst>
          </p:cNvPr>
          <p:cNvPicPr>
            <a:picLocks noChangeAspect="1"/>
          </p:cNvPicPr>
          <p:nvPr/>
        </p:nvPicPr>
        <p:blipFill>
          <a:blip r:embed="rId10"/>
          <a:stretch>
            <a:fillRect/>
          </a:stretch>
        </p:blipFill>
        <p:spPr>
          <a:xfrm>
            <a:off x="4791075" y="2707207"/>
            <a:ext cx="464269" cy="493286"/>
          </a:xfrm>
          <a:prstGeom prst="rect">
            <a:avLst/>
          </a:prstGeom>
        </p:spPr>
      </p:pic>
    </p:spTree>
    <p:extLst>
      <p:ext uri="{BB962C8B-B14F-4D97-AF65-F5344CB8AC3E}">
        <p14:creationId xmlns:p14="http://schemas.microsoft.com/office/powerpoint/2010/main" val="3029957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8" grpId="0"/>
      <p:bldP spid="19" grpId="0"/>
      <p:bldP spid="23" grpId="0"/>
      <p:bldP spid="27" grpId="0"/>
      <p:bldP spid="28" grpId="0"/>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21069-150B-924B-A8B5-B9201A66ACDE}"/>
              </a:ext>
            </a:extLst>
          </p:cNvPr>
          <p:cNvSpPr>
            <a:spLocks noGrp="1"/>
          </p:cNvSpPr>
          <p:nvPr>
            <p:ph type="title"/>
          </p:nvPr>
        </p:nvSpPr>
        <p:spPr/>
        <p:txBody>
          <a:bodyPr/>
          <a:lstStyle/>
          <a:p>
            <a:endParaRPr lang="en-PL"/>
          </a:p>
        </p:txBody>
      </p:sp>
      <p:sp>
        <p:nvSpPr>
          <p:cNvPr id="3" name="Text Placeholder 2">
            <a:extLst>
              <a:ext uri="{FF2B5EF4-FFF2-40B4-BE49-F238E27FC236}">
                <a16:creationId xmlns:a16="http://schemas.microsoft.com/office/drawing/2014/main" id="{3F0A87BF-EC91-BE48-A313-E560C9AE11DF}"/>
              </a:ext>
            </a:extLst>
          </p:cNvPr>
          <p:cNvSpPr>
            <a:spLocks noGrp="1"/>
          </p:cNvSpPr>
          <p:nvPr>
            <p:ph type="body" sz="quarter" idx="13"/>
          </p:nvPr>
        </p:nvSpPr>
        <p:spPr>
          <a:xfrm>
            <a:off x="252413" y="4399096"/>
            <a:ext cx="5580061" cy="123111"/>
          </a:xfrm>
        </p:spPr>
        <p:txBody>
          <a:bodyPr/>
          <a:lstStyle/>
          <a:p>
            <a:endParaRPr lang="en-PL"/>
          </a:p>
        </p:txBody>
      </p:sp>
      <p:sp>
        <p:nvSpPr>
          <p:cNvPr id="4" name="Text Placeholder 3">
            <a:extLst>
              <a:ext uri="{FF2B5EF4-FFF2-40B4-BE49-F238E27FC236}">
                <a16:creationId xmlns:a16="http://schemas.microsoft.com/office/drawing/2014/main" id="{A6A68D7D-5EB4-6B40-A8E7-78A3A3E8E75C}"/>
              </a:ext>
            </a:extLst>
          </p:cNvPr>
          <p:cNvSpPr>
            <a:spLocks noGrp="1"/>
          </p:cNvSpPr>
          <p:nvPr>
            <p:ph type="body" idx="15"/>
          </p:nvPr>
        </p:nvSpPr>
        <p:spPr/>
        <p:txBody>
          <a:bodyPr/>
          <a:lstStyle/>
          <a:p>
            <a:endParaRPr lang="en-PL"/>
          </a:p>
        </p:txBody>
      </p:sp>
      <p:sp>
        <p:nvSpPr>
          <p:cNvPr id="5" name="Content Placeholder 4">
            <a:extLst>
              <a:ext uri="{FF2B5EF4-FFF2-40B4-BE49-F238E27FC236}">
                <a16:creationId xmlns:a16="http://schemas.microsoft.com/office/drawing/2014/main" id="{F247848F-B782-8D4E-A0BC-0410A5843222}"/>
              </a:ext>
            </a:extLst>
          </p:cNvPr>
          <p:cNvSpPr>
            <a:spLocks noGrp="1"/>
          </p:cNvSpPr>
          <p:nvPr>
            <p:ph sz="quarter" idx="17"/>
          </p:nvPr>
        </p:nvSpPr>
        <p:spPr>
          <a:xfrm>
            <a:off x="252412" y="1536120"/>
            <a:ext cx="5580062" cy="1405513"/>
          </a:xfrm>
        </p:spPr>
        <p:txBody>
          <a:bodyPr/>
          <a:lstStyle/>
          <a:p>
            <a:endParaRPr lang="en-PL"/>
          </a:p>
        </p:txBody>
      </p:sp>
      <p:sp>
        <p:nvSpPr>
          <p:cNvPr id="6" name="Slide Number Placeholder 5">
            <a:extLst>
              <a:ext uri="{FF2B5EF4-FFF2-40B4-BE49-F238E27FC236}">
                <a16:creationId xmlns:a16="http://schemas.microsoft.com/office/drawing/2014/main" id="{896EB606-76CE-8E4F-BA6E-8236B6A3B145}"/>
              </a:ext>
            </a:extLst>
          </p:cNvPr>
          <p:cNvSpPr>
            <a:spLocks noGrp="1"/>
          </p:cNvSpPr>
          <p:nvPr>
            <p:ph type="sldNum" sz="quarter" idx="4"/>
          </p:nvPr>
        </p:nvSpPr>
        <p:spPr/>
        <p:txBody>
          <a:bodyPr/>
          <a:lstStyle/>
          <a:p>
            <a:r>
              <a:rPr lang="en-US"/>
              <a:t>Page </a:t>
            </a:r>
            <a:fld id="{5A9C12DC-491F-9444-86A2-13AC5C62A2FC}" type="slidenum">
              <a:rPr lang="en-US" smtClean="0"/>
              <a:pPr/>
              <a:t>9</a:t>
            </a:fld>
            <a:endParaRPr lang="en-US" dirty="0"/>
          </a:p>
        </p:txBody>
      </p:sp>
      <p:sp>
        <p:nvSpPr>
          <p:cNvPr id="7" name="Footer Placeholder 6">
            <a:extLst>
              <a:ext uri="{FF2B5EF4-FFF2-40B4-BE49-F238E27FC236}">
                <a16:creationId xmlns:a16="http://schemas.microsoft.com/office/drawing/2014/main" id="{4FEF7C61-386D-0C43-8170-B51B6DD9E3EF}"/>
              </a:ext>
            </a:extLst>
          </p:cNvPr>
          <p:cNvSpPr>
            <a:spLocks noGrp="1"/>
          </p:cNvSpPr>
          <p:nvPr>
            <p:ph type="ftr" sz="quarter" idx="3"/>
          </p:nvPr>
        </p:nvSpPr>
        <p:spPr/>
        <p:txBody>
          <a:bodyPr/>
          <a:lstStyle/>
          <a:p>
            <a:r>
              <a:rPr lang="en-US"/>
              <a:t>Property of Schneider Electric |</a:t>
            </a:r>
            <a:endParaRPr lang="en-US" dirty="0"/>
          </a:p>
        </p:txBody>
      </p:sp>
      <p:pic>
        <p:nvPicPr>
          <p:cNvPr id="8" name="Picture Placeholder 6">
            <a:extLst>
              <a:ext uri="{FF2B5EF4-FFF2-40B4-BE49-F238E27FC236}">
                <a16:creationId xmlns:a16="http://schemas.microsoft.com/office/drawing/2014/main" id="{DCDEC2D6-8F24-A541-B88C-9D14BBD0406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0"/>
            <a:ext cx="9143999" cy="5143500"/>
          </a:xfrm>
          <a:prstGeom prst="rect">
            <a:avLst/>
          </a:prstGeom>
        </p:spPr>
      </p:pic>
      <p:sp>
        <p:nvSpPr>
          <p:cNvPr id="9" name="Rectangle 8">
            <a:extLst>
              <a:ext uri="{FF2B5EF4-FFF2-40B4-BE49-F238E27FC236}">
                <a16:creationId xmlns:a16="http://schemas.microsoft.com/office/drawing/2014/main" id="{C7611B0F-1365-4A4E-9B6A-50372739ABF3}"/>
              </a:ext>
            </a:extLst>
          </p:cNvPr>
          <p:cNvSpPr/>
          <p:nvPr/>
        </p:nvSpPr>
        <p:spPr>
          <a:xfrm>
            <a:off x="0" y="0"/>
            <a:ext cx="9144000" cy="5143500"/>
          </a:xfrm>
          <a:prstGeom prst="rect">
            <a:avLst/>
          </a:prstGeom>
          <a:solidFill>
            <a:schemeClr val="tx1">
              <a:alpha val="71766"/>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itle 3">
            <a:extLst>
              <a:ext uri="{FF2B5EF4-FFF2-40B4-BE49-F238E27FC236}">
                <a16:creationId xmlns:a16="http://schemas.microsoft.com/office/drawing/2014/main" id="{48209DC6-1B95-D542-9085-3CCEAB4EFFEC}"/>
              </a:ext>
            </a:extLst>
          </p:cNvPr>
          <p:cNvSpPr txBox="1">
            <a:spLocks/>
          </p:cNvSpPr>
          <p:nvPr/>
        </p:nvSpPr>
        <p:spPr>
          <a:xfrm>
            <a:off x="258056" y="230188"/>
            <a:ext cx="8633531" cy="307777"/>
          </a:xfrm>
          <a:prstGeom prst="rect">
            <a:avLst/>
          </a:prstGeom>
        </p:spPr>
        <p:txBody>
          <a:bodyPr vert="horz" lIns="0" tIns="0" rIns="0" bIns="0" rtlCol="0" anchor="t">
            <a:spAutoFit/>
          </a:bodyPr>
          <a:lstStyle>
            <a:lvl1pPr algn="l" defTabSz="457200" rtl="0" eaLnBrk="1" latinLnBrk="0" hangingPunct="1">
              <a:spcBef>
                <a:spcPct val="0"/>
              </a:spcBef>
              <a:buNone/>
              <a:defRPr sz="2000" kern="1200">
                <a:solidFill>
                  <a:srgbClr val="36C746"/>
                </a:solidFill>
                <a:latin typeface="Arial"/>
                <a:ea typeface="+mj-ea"/>
                <a:cs typeface="Arial"/>
              </a:defRPr>
            </a:lvl1pPr>
          </a:lstStyle>
          <a:p>
            <a:r>
              <a:rPr lang="en-GB" dirty="0">
                <a:solidFill>
                  <a:schemeClr val="bg2"/>
                </a:solidFill>
              </a:rPr>
              <a:t>What modernizing with Schneider Electric mean?</a:t>
            </a:r>
          </a:p>
        </p:txBody>
      </p:sp>
      <p:sp>
        <p:nvSpPr>
          <p:cNvPr id="15" name="Content Placeholder 4">
            <a:extLst>
              <a:ext uri="{FF2B5EF4-FFF2-40B4-BE49-F238E27FC236}">
                <a16:creationId xmlns:a16="http://schemas.microsoft.com/office/drawing/2014/main" id="{6FA348D6-F3E4-684E-ADDA-E63B523DA566}"/>
              </a:ext>
            </a:extLst>
          </p:cNvPr>
          <p:cNvSpPr txBox="1">
            <a:spLocks/>
          </p:cNvSpPr>
          <p:nvPr/>
        </p:nvSpPr>
        <p:spPr>
          <a:xfrm>
            <a:off x="252412" y="752679"/>
            <a:ext cx="4832543" cy="215444"/>
          </a:xfrm>
          <a:prstGeom prst="rect">
            <a:avLst/>
          </a:prstGeom>
        </p:spPr>
        <p:txBody>
          <a:bodyPr vert="horz" wrap="square" lIns="0" tIns="0" rIns="0" bIns="0" rtlCol="0">
            <a:spAutoFit/>
          </a:bodyPr>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75" indent="0">
              <a:buNone/>
            </a:pPr>
            <a:r>
              <a:rPr lang="en-US" dirty="0">
                <a:solidFill>
                  <a:schemeClr val="accent6"/>
                </a:solidFill>
              </a:rPr>
              <a:t>Getting EcoStruxure™ Building Operation 2022 that is:</a:t>
            </a:r>
          </a:p>
        </p:txBody>
      </p:sp>
      <p:pic>
        <p:nvPicPr>
          <p:cNvPr id="12" name="Picture 11">
            <a:extLst>
              <a:ext uri="{FF2B5EF4-FFF2-40B4-BE49-F238E27FC236}">
                <a16:creationId xmlns:a16="http://schemas.microsoft.com/office/drawing/2014/main" id="{E99BA0CA-60E4-B545-89AC-A9D69D041C86}"/>
              </a:ext>
            </a:extLst>
          </p:cNvPr>
          <p:cNvPicPr>
            <a:picLocks noChangeAspect="1"/>
          </p:cNvPicPr>
          <p:nvPr/>
        </p:nvPicPr>
        <p:blipFill>
          <a:blip r:embed="rId4"/>
          <a:stretch>
            <a:fillRect/>
          </a:stretch>
        </p:blipFill>
        <p:spPr>
          <a:xfrm>
            <a:off x="5503128" y="3135671"/>
            <a:ext cx="464672" cy="494650"/>
          </a:xfrm>
          <a:prstGeom prst="rect">
            <a:avLst/>
          </a:prstGeom>
        </p:spPr>
      </p:pic>
      <p:pic>
        <p:nvPicPr>
          <p:cNvPr id="16" name="Picture 15">
            <a:extLst>
              <a:ext uri="{FF2B5EF4-FFF2-40B4-BE49-F238E27FC236}">
                <a16:creationId xmlns:a16="http://schemas.microsoft.com/office/drawing/2014/main" id="{4B191AE2-6976-544C-9ED0-239C441F7D6A}"/>
              </a:ext>
            </a:extLst>
          </p:cNvPr>
          <p:cNvPicPr>
            <a:picLocks noChangeAspect="1"/>
          </p:cNvPicPr>
          <p:nvPr/>
        </p:nvPicPr>
        <p:blipFill>
          <a:blip r:embed="rId5"/>
          <a:stretch>
            <a:fillRect/>
          </a:stretch>
        </p:blipFill>
        <p:spPr>
          <a:xfrm>
            <a:off x="2141897" y="1472029"/>
            <a:ext cx="389429" cy="482891"/>
          </a:xfrm>
          <a:prstGeom prst="rect">
            <a:avLst/>
          </a:prstGeom>
        </p:spPr>
      </p:pic>
      <p:pic>
        <p:nvPicPr>
          <p:cNvPr id="18" name="Picture 17">
            <a:extLst>
              <a:ext uri="{FF2B5EF4-FFF2-40B4-BE49-F238E27FC236}">
                <a16:creationId xmlns:a16="http://schemas.microsoft.com/office/drawing/2014/main" id="{D157B96F-B3F4-E349-85FC-18492FF42BC3}"/>
              </a:ext>
            </a:extLst>
          </p:cNvPr>
          <p:cNvPicPr>
            <a:picLocks noChangeAspect="1"/>
          </p:cNvPicPr>
          <p:nvPr/>
        </p:nvPicPr>
        <p:blipFill>
          <a:blip r:embed="rId6"/>
          <a:stretch>
            <a:fillRect/>
          </a:stretch>
        </p:blipFill>
        <p:spPr>
          <a:xfrm>
            <a:off x="6662860" y="1505075"/>
            <a:ext cx="468346" cy="468346"/>
          </a:xfrm>
          <a:prstGeom prst="rect">
            <a:avLst/>
          </a:prstGeom>
        </p:spPr>
      </p:pic>
      <p:pic>
        <p:nvPicPr>
          <p:cNvPr id="19" name="Picture 18">
            <a:extLst>
              <a:ext uri="{FF2B5EF4-FFF2-40B4-BE49-F238E27FC236}">
                <a16:creationId xmlns:a16="http://schemas.microsoft.com/office/drawing/2014/main" id="{E8C81750-E6DF-1E41-A683-BA3486ABBB3F}"/>
              </a:ext>
            </a:extLst>
          </p:cNvPr>
          <p:cNvPicPr>
            <a:picLocks noChangeAspect="1"/>
          </p:cNvPicPr>
          <p:nvPr/>
        </p:nvPicPr>
        <p:blipFill>
          <a:blip r:embed="rId7"/>
          <a:stretch>
            <a:fillRect/>
          </a:stretch>
        </p:blipFill>
        <p:spPr>
          <a:xfrm>
            <a:off x="3042443" y="3079353"/>
            <a:ext cx="490651" cy="490651"/>
          </a:xfrm>
          <a:prstGeom prst="rect">
            <a:avLst/>
          </a:prstGeom>
        </p:spPr>
      </p:pic>
      <p:sp>
        <p:nvSpPr>
          <p:cNvPr id="20" name="Content Placeholder 4">
            <a:extLst>
              <a:ext uri="{FF2B5EF4-FFF2-40B4-BE49-F238E27FC236}">
                <a16:creationId xmlns:a16="http://schemas.microsoft.com/office/drawing/2014/main" id="{8FB6DD6B-C650-1F41-B682-7CB1B78B2F18}"/>
              </a:ext>
            </a:extLst>
          </p:cNvPr>
          <p:cNvSpPr txBox="1">
            <a:spLocks/>
          </p:cNvSpPr>
          <p:nvPr/>
        </p:nvSpPr>
        <p:spPr>
          <a:xfrm>
            <a:off x="1233727" y="2020220"/>
            <a:ext cx="2161822" cy="707886"/>
          </a:xfrm>
          <a:prstGeom prst="rect">
            <a:avLst/>
          </a:prstGeom>
        </p:spPr>
        <p:txBody>
          <a:bodyPr vert="horz" wrap="square" lIns="0" tIns="0" rIns="0" bIns="0" rtlCol="0">
            <a:spAutoFit/>
          </a:bodyPr>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75" indent="0" algn="ctr">
              <a:buNone/>
            </a:pPr>
            <a:r>
              <a:rPr lang="en-US" sz="1800" b="1" dirty="0">
                <a:solidFill>
                  <a:schemeClr val="bg2"/>
                </a:solidFill>
              </a:rPr>
              <a:t>Open</a:t>
            </a:r>
            <a:br>
              <a:rPr lang="en-US" b="1" dirty="0">
                <a:solidFill>
                  <a:schemeClr val="bg2"/>
                </a:solidFill>
              </a:rPr>
            </a:br>
            <a:r>
              <a:rPr lang="en-US" dirty="0">
                <a:solidFill>
                  <a:schemeClr val="bg1"/>
                </a:solidFill>
              </a:rPr>
              <a:t>Maximize opportunities with end-to-end IP solution</a:t>
            </a:r>
          </a:p>
        </p:txBody>
      </p:sp>
      <p:sp>
        <p:nvSpPr>
          <p:cNvPr id="21" name="Content Placeholder 4">
            <a:extLst>
              <a:ext uri="{FF2B5EF4-FFF2-40B4-BE49-F238E27FC236}">
                <a16:creationId xmlns:a16="http://schemas.microsoft.com/office/drawing/2014/main" id="{E6076BAC-8411-5248-ADA6-ADE3C52DCF40}"/>
              </a:ext>
            </a:extLst>
          </p:cNvPr>
          <p:cNvSpPr txBox="1">
            <a:spLocks/>
          </p:cNvSpPr>
          <p:nvPr/>
        </p:nvSpPr>
        <p:spPr>
          <a:xfrm>
            <a:off x="3800471" y="2020220"/>
            <a:ext cx="1630170" cy="707886"/>
          </a:xfrm>
          <a:prstGeom prst="rect">
            <a:avLst/>
          </a:prstGeom>
        </p:spPr>
        <p:txBody>
          <a:bodyPr vert="horz" wrap="square" lIns="0" tIns="0" rIns="0" bIns="0" rtlCol="0">
            <a:spAutoFit/>
          </a:bodyPr>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75" indent="0" algn="ctr">
              <a:buNone/>
            </a:pPr>
            <a:r>
              <a:rPr lang="en-US" sz="1800" b="1" dirty="0">
                <a:solidFill>
                  <a:schemeClr val="bg2"/>
                </a:solidFill>
              </a:rPr>
              <a:t>Scalable</a:t>
            </a:r>
            <a:br>
              <a:rPr lang="en-US" b="1" dirty="0">
                <a:solidFill>
                  <a:schemeClr val="bg2"/>
                </a:solidFill>
              </a:rPr>
            </a:br>
            <a:r>
              <a:rPr lang="en-US" dirty="0">
                <a:solidFill>
                  <a:schemeClr val="bg1"/>
                </a:solidFill>
              </a:rPr>
              <a:t>Improve operational efficiency</a:t>
            </a:r>
          </a:p>
        </p:txBody>
      </p:sp>
      <p:sp>
        <p:nvSpPr>
          <p:cNvPr id="22" name="Content Placeholder 4">
            <a:extLst>
              <a:ext uri="{FF2B5EF4-FFF2-40B4-BE49-F238E27FC236}">
                <a16:creationId xmlns:a16="http://schemas.microsoft.com/office/drawing/2014/main" id="{3F4CE5CE-EEBE-6D48-BAA4-935A97C1FC7E}"/>
              </a:ext>
            </a:extLst>
          </p:cNvPr>
          <p:cNvSpPr txBox="1">
            <a:spLocks/>
          </p:cNvSpPr>
          <p:nvPr/>
        </p:nvSpPr>
        <p:spPr>
          <a:xfrm>
            <a:off x="6145027" y="2024789"/>
            <a:ext cx="1577193" cy="1051570"/>
          </a:xfrm>
          <a:prstGeom prst="rect">
            <a:avLst/>
          </a:prstGeom>
        </p:spPr>
        <p:txBody>
          <a:bodyPr vert="horz" wrap="square" lIns="0" tIns="0" rIns="0" bIns="0" rtlCol="0">
            <a:spAutoFit/>
          </a:bodyPr>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75" indent="0" algn="ctr">
              <a:buNone/>
            </a:pPr>
            <a:r>
              <a:rPr lang="en-US" sz="1800" b="1" dirty="0">
                <a:solidFill>
                  <a:schemeClr val="bg2"/>
                </a:solidFill>
              </a:rPr>
              <a:t>Automated</a:t>
            </a:r>
            <a:r>
              <a:rPr lang="en-US" b="1" dirty="0">
                <a:solidFill>
                  <a:schemeClr val="bg2"/>
                </a:solidFill>
              </a:rPr>
              <a:t> </a:t>
            </a:r>
            <a:br>
              <a:rPr lang="en-US" b="1" dirty="0">
                <a:solidFill>
                  <a:schemeClr val="bg2"/>
                </a:solidFill>
              </a:rPr>
            </a:br>
            <a:r>
              <a:rPr lang="en-US" dirty="0">
                <a:solidFill>
                  <a:schemeClr val="bg1"/>
                </a:solidFill>
              </a:rPr>
              <a:t>Simplify support and troubleshooting</a:t>
            </a:r>
          </a:p>
          <a:p>
            <a:pPr marL="15875" indent="0" algn="ctr">
              <a:buNone/>
            </a:pPr>
            <a:endParaRPr lang="en-US" dirty="0">
              <a:solidFill>
                <a:schemeClr val="bg1"/>
              </a:solidFill>
            </a:endParaRPr>
          </a:p>
        </p:txBody>
      </p:sp>
      <p:sp>
        <p:nvSpPr>
          <p:cNvPr id="23" name="Content Placeholder 4">
            <a:extLst>
              <a:ext uri="{FF2B5EF4-FFF2-40B4-BE49-F238E27FC236}">
                <a16:creationId xmlns:a16="http://schemas.microsoft.com/office/drawing/2014/main" id="{3B875379-FA7E-DC4A-AF4D-D4F8B9059431}"/>
              </a:ext>
            </a:extLst>
          </p:cNvPr>
          <p:cNvSpPr txBox="1">
            <a:spLocks/>
          </p:cNvSpPr>
          <p:nvPr/>
        </p:nvSpPr>
        <p:spPr>
          <a:xfrm>
            <a:off x="2212240" y="3739348"/>
            <a:ext cx="2000133" cy="1051570"/>
          </a:xfrm>
          <a:prstGeom prst="rect">
            <a:avLst/>
          </a:prstGeom>
        </p:spPr>
        <p:txBody>
          <a:bodyPr vert="horz" wrap="square" lIns="0" tIns="0" rIns="0" bIns="0" rtlCol="0">
            <a:spAutoFit/>
          </a:bodyPr>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75" indent="0" algn="ctr">
              <a:buNone/>
            </a:pPr>
            <a:r>
              <a:rPr lang="en-US" sz="1800" b="1" dirty="0">
                <a:solidFill>
                  <a:schemeClr val="bg2"/>
                </a:solidFill>
              </a:rPr>
              <a:t>Data-centric</a:t>
            </a:r>
            <a:br>
              <a:rPr lang="en-US" b="1" dirty="0">
                <a:solidFill>
                  <a:schemeClr val="bg2"/>
                </a:solidFill>
              </a:rPr>
            </a:br>
            <a:r>
              <a:rPr lang="en-US" dirty="0">
                <a:solidFill>
                  <a:schemeClr val="bg1"/>
                </a:solidFill>
              </a:rPr>
              <a:t>Deliver deeper insights and tighter control</a:t>
            </a:r>
          </a:p>
          <a:p>
            <a:pPr marL="15875" indent="0" algn="ctr">
              <a:buNone/>
            </a:pPr>
            <a:endParaRPr lang="en-US" dirty="0">
              <a:solidFill>
                <a:schemeClr val="bg1"/>
              </a:solidFill>
            </a:endParaRPr>
          </a:p>
        </p:txBody>
      </p:sp>
      <p:sp>
        <p:nvSpPr>
          <p:cNvPr id="24" name="Content Placeholder 4">
            <a:extLst>
              <a:ext uri="{FF2B5EF4-FFF2-40B4-BE49-F238E27FC236}">
                <a16:creationId xmlns:a16="http://schemas.microsoft.com/office/drawing/2014/main" id="{8FCE7EF9-8F12-304A-A805-87B5D9EDAD8C}"/>
              </a:ext>
            </a:extLst>
          </p:cNvPr>
          <p:cNvSpPr txBox="1">
            <a:spLocks/>
          </p:cNvSpPr>
          <p:nvPr/>
        </p:nvSpPr>
        <p:spPr>
          <a:xfrm>
            <a:off x="4934725" y="3739348"/>
            <a:ext cx="1690908" cy="1051570"/>
          </a:xfrm>
          <a:prstGeom prst="rect">
            <a:avLst/>
          </a:prstGeom>
        </p:spPr>
        <p:txBody>
          <a:bodyPr vert="horz" wrap="square" lIns="0" tIns="0" rIns="0" bIns="0" rtlCol="0">
            <a:spAutoFit/>
          </a:bodyPr>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75" indent="0" algn="ctr">
              <a:buNone/>
            </a:pPr>
            <a:r>
              <a:rPr lang="en-US" sz="1800" b="1" dirty="0">
                <a:solidFill>
                  <a:schemeClr val="bg2"/>
                </a:solidFill>
              </a:rPr>
              <a:t>Cyber-secured</a:t>
            </a:r>
            <a:br>
              <a:rPr lang="en-US" b="1" dirty="0">
                <a:solidFill>
                  <a:schemeClr val="bg2"/>
                </a:solidFill>
              </a:rPr>
            </a:br>
            <a:r>
              <a:rPr lang="en-US" dirty="0">
                <a:solidFill>
                  <a:schemeClr val="bg1"/>
                </a:solidFill>
              </a:rPr>
              <a:t>Provide best-in-class cybersecurity</a:t>
            </a:r>
          </a:p>
          <a:p>
            <a:pPr marL="15875" indent="0" algn="ctr">
              <a:buNone/>
            </a:pPr>
            <a:endParaRPr lang="en-US" dirty="0">
              <a:solidFill>
                <a:schemeClr val="bg1"/>
              </a:solidFill>
            </a:endParaRPr>
          </a:p>
        </p:txBody>
      </p:sp>
      <p:sp>
        <p:nvSpPr>
          <p:cNvPr id="26" name="Slide Number Placeholder 5">
            <a:extLst>
              <a:ext uri="{FF2B5EF4-FFF2-40B4-BE49-F238E27FC236}">
                <a16:creationId xmlns:a16="http://schemas.microsoft.com/office/drawing/2014/main" id="{69B33704-C5DF-154D-BDB0-5B5FFA708058}"/>
              </a:ext>
            </a:extLst>
          </p:cNvPr>
          <p:cNvSpPr txBox="1">
            <a:spLocks/>
          </p:cNvSpPr>
          <p:nvPr/>
        </p:nvSpPr>
        <p:spPr>
          <a:xfrm>
            <a:off x="1348263" y="4857155"/>
            <a:ext cx="525690" cy="92333"/>
          </a:xfrm>
          <a:prstGeom prst="rect">
            <a:avLst/>
          </a:prstGeom>
        </p:spPr>
        <p:txBody>
          <a:bodyPr vert="horz" lIns="0" tIns="0" rIns="0" bIns="0" rtlCol="0" anchor="ctr">
            <a:spAutoFit/>
          </a:bodyPr>
          <a:lstStyle>
            <a:defPPr>
              <a:defRPr lang="en-US"/>
            </a:defPPr>
            <a:lvl1pPr marL="0" algn="l" defTabSz="457200" rtl="0" eaLnBrk="1" latinLnBrk="0" hangingPunct="1">
              <a:defRPr sz="600" kern="1200">
                <a:solidFill>
                  <a:schemeClr val="bg2"/>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bg1"/>
                </a:solidFill>
              </a:rPr>
              <a:t>Page </a:t>
            </a:r>
            <a:fld id="{5A9C12DC-491F-9444-86A2-13AC5C62A2FC}" type="slidenum">
              <a:rPr lang="en-US" smtClean="0">
                <a:solidFill>
                  <a:schemeClr val="bg1"/>
                </a:solidFill>
              </a:rPr>
              <a:pPr/>
              <a:t>9</a:t>
            </a:fld>
            <a:endParaRPr lang="en-US" dirty="0">
              <a:solidFill>
                <a:schemeClr val="bg1"/>
              </a:solidFill>
            </a:endParaRPr>
          </a:p>
        </p:txBody>
      </p:sp>
      <p:sp>
        <p:nvSpPr>
          <p:cNvPr id="27" name="Footer Placeholder 4">
            <a:extLst>
              <a:ext uri="{FF2B5EF4-FFF2-40B4-BE49-F238E27FC236}">
                <a16:creationId xmlns:a16="http://schemas.microsoft.com/office/drawing/2014/main" id="{EB8E589D-7A36-CA49-B015-C8C584660B79}"/>
              </a:ext>
            </a:extLst>
          </p:cNvPr>
          <p:cNvSpPr txBox="1">
            <a:spLocks/>
          </p:cNvSpPr>
          <p:nvPr/>
        </p:nvSpPr>
        <p:spPr>
          <a:xfrm>
            <a:off x="252413" y="4857154"/>
            <a:ext cx="1097280" cy="92333"/>
          </a:xfrm>
          <a:prstGeom prst="rect">
            <a:avLst/>
          </a:prstGeom>
        </p:spPr>
        <p:txBody>
          <a:bodyPr vert="horz" wrap="square" lIns="0" tIns="0" rIns="0" bIns="0" rtlCol="0" anchor="ctr">
            <a:spAutoFit/>
          </a:bodyPr>
          <a:lstStyle>
            <a:defPPr>
              <a:defRPr lang="en-US"/>
            </a:defPPr>
            <a:lvl1pPr marL="0" algn="l" defTabSz="457200" rtl="0" eaLnBrk="1" latinLnBrk="0" hangingPunct="1">
              <a:defRPr sz="600" kern="1200">
                <a:solidFill>
                  <a:schemeClr val="accent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bg1"/>
                </a:solidFill>
              </a:rPr>
              <a:t>Property of Schneider Electric |</a:t>
            </a:r>
            <a:endParaRPr lang="en-US" dirty="0">
              <a:solidFill>
                <a:schemeClr val="bg1"/>
              </a:solidFill>
            </a:endParaRPr>
          </a:p>
        </p:txBody>
      </p:sp>
      <p:pic>
        <p:nvPicPr>
          <p:cNvPr id="28" name="Picture 27" descr="schneider_LIO_White_RGB.png">
            <a:extLst>
              <a:ext uri="{FF2B5EF4-FFF2-40B4-BE49-F238E27FC236}">
                <a16:creationId xmlns:a16="http://schemas.microsoft.com/office/drawing/2014/main" id="{D7C7561A-F4B8-584C-B646-369A901EB83A}"/>
              </a:ext>
            </a:extLst>
          </p:cNvPr>
          <p:cNvPicPr>
            <a:picLocks noChangeAspect="1"/>
          </p:cNvPicPr>
          <p:nvPr/>
        </p:nvPicPr>
        <p:blipFill>
          <a:blip r:embed="rId8" cstate="print"/>
          <a:stretch>
            <a:fillRect/>
          </a:stretch>
        </p:blipFill>
        <p:spPr>
          <a:xfrm>
            <a:off x="7075053" y="4508525"/>
            <a:ext cx="2018707" cy="556586"/>
          </a:xfrm>
          <a:prstGeom prst="rect">
            <a:avLst/>
          </a:prstGeom>
        </p:spPr>
      </p:pic>
      <p:pic>
        <p:nvPicPr>
          <p:cNvPr id="13" name="Picture 12">
            <a:extLst>
              <a:ext uri="{FF2B5EF4-FFF2-40B4-BE49-F238E27FC236}">
                <a16:creationId xmlns:a16="http://schemas.microsoft.com/office/drawing/2014/main" id="{36B8C9A1-2BF4-2340-9EB5-1C5B0E44B0CC}"/>
              </a:ext>
            </a:extLst>
          </p:cNvPr>
          <p:cNvPicPr>
            <a:picLocks noChangeAspect="1"/>
          </p:cNvPicPr>
          <p:nvPr/>
        </p:nvPicPr>
        <p:blipFill>
          <a:blip r:embed="rId9"/>
          <a:stretch>
            <a:fillRect/>
          </a:stretch>
        </p:blipFill>
        <p:spPr>
          <a:xfrm>
            <a:off x="4378597" y="1489499"/>
            <a:ext cx="466609" cy="466609"/>
          </a:xfrm>
          <a:prstGeom prst="rect">
            <a:avLst/>
          </a:prstGeom>
        </p:spPr>
      </p:pic>
    </p:spTree>
    <p:extLst>
      <p:ext uri="{BB962C8B-B14F-4D97-AF65-F5344CB8AC3E}">
        <p14:creationId xmlns:p14="http://schemas.microsoft.com/office/powerpoint/2010/main" val="4079875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1" build="allAtOnce"/>
      <p:bldP spid="21" grpId="0"/>
      <p:bldP spid="22" grpId="0"/>
      <p:bldP spid="23" grpId="0"/>
      <p:bldP spid="24" grpId="0"/>
    </p:bldLst>
  </p:timing>
</p:sld>
</file>

<file path=ppt/theme/theme1.xml><?xml version="1.0" encoding="utf-8"?>
<a:theme xmlns:a="http://schemas.openxmlformats.org/drawingml/2006/main" name="Schneider Title Slides">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chneider Text Slides">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ap="rnd">
          <a:solidFill>
            <a:srgbClr val="4F5156"/>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11168</TotalTime>
  <Words>4525</Words>
  <Application>Microsoft Office PowerPoint</Application>
  <PresentationFormat>On-screen Show (16:9)</PresentationFormat>
  <Paragraphs>424</Paragraphs>
  <Slides>18</Slides>
  <Notes>16</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18</vt:i4>
      </vt:variant>
    </vt:vector>
  </HeadingPairs>
  <TitlesOfParts>
    <vt:vector size="24" baseType="lpstr">
      <vt:lpstr>Arial</vt:lpstr>
      <vt:lpstr>Arial MT</vt:lpstr>
      <vt:lpstr>Calibri</vt:lpstr>
      <vt:lpstr>Lucida Grande</vt:lpstr>
      <vt:lpstr>Schneider Title Slides</vt:lpstr>
      <vt:lpstr>Schneider Text Slides</vt:lpstr>
      <vt:lpstr>PowerPoint Presentation</vt:lpstr>
      <vt:lpstr>The four pillars of a Modern Building </vt:lpstr>
      <vt:lpstr>Why BMS modernization matters</vt:lpstr>
      <vt:lpstr>YOUR BMS IS OUTDATED  — SO WHAT?</vt:lpstr>
      <vt:lpstr>The risks of not updating your BMS</vt:lpstr>
      <vt:lpstr>And the risk is increasing with time…</vt:lpstr>
      <vt:lpstr>Attributes of a modern BMS</vt:lpstr>
      <vt:lpstr>The way forward with Schneider Electric</vt:lpstr>
      <vt:lpstr>PowerPoint Presentation</vt:lpstr>
      <vt:lpstr>Transitioning from legacy lines to EcoStruxure™ Building Operation </vt:lpstr>
      <vt:lpstr>Step #1: Create a plan</vt:lpstr>
      <vt:lpstr>Step #2: Replace legacy software</vt:lpstr>
      <vt:lpstr>Step #3: Replace legacy hardware</vt:lpstr>
      <vt:lpstr>Connected products, connected services</vt:lpstr>
      <vt:lpstr>The benefits are clear, the future is bright</vt:lpstr>
      <vt:lpstr>WANT MORE  INFORMATION?</vt:lpstr>
      <vt:lpstr>PowerPoint Presentation</vt:lpstr>
      <vt:lpstr>FAQs</vt:lpstr>
    </vt:vector>
  </TitlesOfParts>
  <Company>McMillan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Global Brand team</dc:creator>
  <cp:lastModifiedBy>Ewa ZAZEL-ESCAIG</cp:lastModifiedBy>
  <cp:revision>320</cp:revision>
  <dcterms:created xsi:type="dcterms:W3CDTF">2015-05-04T14:04:27Z</dcterms:created>
  <dcterms:modified xsi:type="dcterms:W3CDTF">2022-04-07T11:34:49Z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3f93e5f-d3c2-49a7-ba94-15405423c204_Enabled">
    <vt:lpwstr>true</vt:lpwstr>
  </property>
  <property fmtid="{D5CDD505-2E9C-101B-9397-08002B2CF9AE}" pid="3" name="MSIP_Label_23f93e5f-d3c2-49a7-ba94-15405423c204_SetDate">
    <vt:lpwstr>2022-04-07T11:34:46Z</vt:lpwstr>
  </property>
  <property fmtid="{D5CDD505-2E9C-101B-9397-08002B2CF9AE}" pid="4" name="MSIP_Label_23f93e5f-d3c2-49a7-ba94-15405423c204_Method">
    <vt:lpwstr>Standard</vt:lpwstr>
  </property>
  <property fmtid="{D5CDD505-2E9C-101B-9397-08002B2CF9AE}" pid="5" name="MSIP_Label_23f93e5f-d3c2-49a7-ba94-15405423c204_Name">
    <vt:lpwstr>SE Internal</vt:lpwstr>
  </property>
  <property fmtid="{D5CDD505-2E9C-101B-9397-08002B2CF9AE}" pid="6" name="MSIP_Label_23f93e5f-d3c2-49a7-ba94-15405423c204_SiteId">
    <vt:lpwstr>6e51e1ad-c54b-4b39-b598-0ffe9ae68fef</vt:lpwstr>
  </property>
  <property fmtid="{D5CDD505-2E9C-101B-9397-08002B2CF9AE}" pid="7" name="MSIP_Label_23f93e5f-d3c2-49a7-ba94-15405423c204_ActionId">
    <vt:lpwstr>8d9335d4-1d0d-4e0f-bc78-2a7691110d73</vt:lpwstr>
  </property>
  <property fmtid="{D5CDD505-2E9C-101B-9397-08002B2CF9AE}" pid="8" name="MSIP_Label_23f93e5f-d3c2-49a7-ba94-15405423c204_ContentBits">
    <vt:lpwstr>2</vt:lpwstr>
  </property>
</Properties>
</file>