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48" r:id="rId5"/>
    <p:sldMasterId id="2147483728" r:id="rId6"/>
    <p:sldMasterId id="2147483750" r:id="rId7"/>
  </p:sldMasterIdLst>
  <p:notesMasterIdLst>
    <p:notesMasterId r:id="rId28"/>
  </p:notesMasterIdLst>
  <p:handoutMasterIdLst>
    <p:handoutMasterId r:id="rId29"/>
  </p:handoutMasterIdLst>
  <p:sldIdLst>
    <p:sldId id="256" r:id="rId8"/>
    <p:sldId id="257" r:id="rId9"/>
    <p:sldId id="855" r:id="rId10"/>
    <p:sldId id="7265" r:id="rId11"/>
    <p:sldId id="1124" r:id="rId12"/>
    <p:sldId id="290" r:id="rId13"/>
    <p:sldId id="831" r:id="rId14"/>
    <p:sldId id="834" r:id="rId15"/>
    <p:sldId id="842" r:id="rId16"/>
    <p:sldId id="470" r:id="rId17"/>
    <p:sldId id="549" r:id="rId18"/>
    <p:sldId id="835" r:id="rId19"/>
    <p:sldId id="848" r:id="rId20"/>
    <p:sldId id="837" r:id="rId21"/>
    <p:sldId id="839" r:id="rId22"/>
    <p:sldId id="850" r:id="rId23"/>
    <p:sldId id="851" r:id="rId24"/>
    <p:sldId id="852" r:id="rId25"/>
    <p:sldId id="853" r:id="rId26"/>
    <p:sldId id="260" r:id="rId27"/>
  </p:sldIdLst>
  <p:sldSz cx="9144000" cy="5143500" type="screen16x9"/>
  <p:notesSz cx="7099300" cy="10234613"/>
  <p:defaultText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31">
          <p15:clr>
            <a:srgbClr val="A4A3A4"/>
          </p15:clr>
        </p15:guide>
        <p15:guide id="2" orient="horz" pos="2762">
          <p15:clr>
            <a:srgbClr val="A4A3A4"/>
          </p15:clr>
        </p15:guide>
        <p15:guide id="3" orient="horz" pos="990">
          <p15:clr>
            <a:srgbClr val="A4A3A4"/>
          </p15:clr>
        </p15:guide>
        <p15:guide id="4" orient="horz" pos="3104">
          <p15:clr>
            <a:srgbClr val="A4A3A4"/>
          </p15:clr>
        </p15:guide>
        <p15:guide id="5" orient="horz" pos="566">
          <p15:clr>
            <a:srgbClr val="A4A3A4"/>
          </p15:clr>
        </p15:guide>
        <p15:guide id="6" orient="horz" pos="2639">
          <p15:clr>
            <a:srgbClr val="A4A3A4"/>
          </p15:clr>
        </p15:guide>
        <p15:guide id="7" orient="horz" pos="758">
          <p15:clr>
            <a:srgbClr val="A4A3A4"/>
          </p15:clr>
        </p15:guide>
        <p15:guide id="8" orient="horz" pos="145">
          <p15:clr>
            <a:srgbClr val="A4A3A4"/>
          </p15:clr>
        </p15:guide>
        <p15:guide id="9" orient="horz" pos="1688">
          <p15:clr>
            <a:srgbClr val="A4A3A4"/>
          </p15:clr>
        </p15:guide>
        <p15:guide id="10" orient="horz" pos="2828">
          <p15:clr>
            <a:srgbClr val="A4A3A4"/>
          </p15:clr>
        </p15:guide>
        <p15:guide id="11" pos="5630">
          <p15:clr>
            <a:srgbClr val="A4A3A4"/>
          </p15:clr>
        </p15:guide>
        <p15:guide id="12" pos="3788">
          <p15:clr>
            <a:srgbClr val="A4A3A4"/>
          </p15:clr>
        </p15:guide>
        <p15:guide id="13" pos="2906">
          <p15:clr>
            <a:srgbClr val="A4A3A4"/>
          </p15:clr>
        </p15:guide>
        <p15:guide id="14" pos="3674">
          <p15:clr>
            <a:srgbClr val="A4A3A4"/>
          </p15:clr>
        </p15:guide>
        <p15:guide id="15" pos="3901">
          <p15:clr>
            <a:srgbClr val="A4A3A4"/>
          </p15:clr>
        </p15:guide>
        <p15:guide id="16" pos="3018">
          <p15:clr>
            <a:srgbClr val="A4A3A4"/>
          </p15:clr>
        </p15:guide>
        <p15:guide id="17" pos="2791">
          <p15:clr>
            <a:srgbClr val="A4A3A4"/>
          </p15:clr>
        </p15:guide>
        <p15:guide id="18" pos="159">
          <p15:clr>
            <a:srgbClr val="A4A3A4"/>
          </p15:clr>
        </p15:guide>
        <p15:guide id="19" pos="1847">
          <p15:clr>
            <a:srgbClr val="A4A3A4"/>
          </p15:clr>
        </p15:guide>
        <p15:guide id="20" orient="horz" pos="2759">
          <p15:clr>
            <a:srgbClr val="A4A3A4"/>
          </p15:clr>
        </p15:guide>
        <p15:guide id="21" orient="horz" pos="1628">
          <p15:clr>
            <a:srgbClr val="A4A3A4"/>
          </p15:clr>
        </p15:guide>
        <p15:guide id="22" pos="2876">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ie Barlow"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CD58"/>
    <a:srgbClr val="F2C285"/>
    <a:srgbClr val="61D476"/>
    <a:srgbClr val="36C7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6199" autoAdjust="0"/>
  </p:normalViewPr>
  <p:slideViewPr>
    <p:cSldViewPr snapToGrid="0">
      <p:cViewPr varScale="1">
        <p:scale>
          <a:sx n="140" d="100"/>
          <a:sy n="140" d="100"/>
        </p:scale>
        <p:origin x="120" y="1230"/>
      </p:cViewPr>
      <p:guideLst>
        <p:guide orient="horz" pos="1831"/>
        <p:guide orient="horz" pos="2762"/>
        <p:guide orient="horz" pos="990"/>
        <p:guide orient="horz" pos="3104"/>
        <p:guide orient="horz" pos="566"/>
        <p:guide orient="horz" pos="2639"/>
        <p:guide orient="horz" pos="758"/>
        <p:guide orient="horz" pos="145"/>
        <p:guide orient="horz" pos="1688"/>
        <p:guide orient="horz" pos="2828"/>
        <p:guide pos="5630"/>
        <p:guide pos="3788"/>
        <p:guide pos="2906"/>
        <p:guide pos="3674"/>
        <p:guide pos="3901"/>
        <p:guide pos="3018"/>
        <p:guide pos="2791"/>
        <p:guide pos="159"/>
        <p:guide pos="1847"/>
        <p:guide orient="horz" pos="2759"/>
        <p:guide orient="horz" pos="1628"/>
        <p:guide pos="287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47" d="100"/>
          <a:sy n="47" d="100"/>
        </p:scale>
        <p:origin x="-2370" y="-96"/>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3122E3A8-67DD-A54D-9ACE-7F6180D1A288}" type="datetimeFigureOut">
              <a:rPr lang="en-US" smtClean="0"/>
              <a:pPr/>
              <a:t>10/3/2021</a:t>
            </a:fld>
            <a:endParaRPr lang="en-US" dirty="0"/>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B5D751CF-426F-9546-9000-18E529FDEBDA}" type="slidenum">
              <a:rPr lang="en-US" smtClean="0"/>
              <a:pPr/>
              <a:t>‹#›</a:t>
            </a:fld>
            <a:endParaRPr lang="en-US" dirty="0"/>
          </a:p>
        </p:txBody>
      </p:sp>
    </p:spTree>
    <p:extLst>
      <p:ext uri="{BB962C8B-B14F-4D97-AF65-F5344CB8AC3E}">
        <p14:creationId xmlns:p14="http://schemas.microsoft.com/office/powerpoint/2010/main" val="3999892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5BCB8AE-B9B2-1648-AE7C-D9F4FF496627}" type="datetimeFigureOut">
              <a:rPr lang="en-US" smtClean="0"/>
              <a:pPr/>
              <a:t>10/3/2021</a:t>
            </a:fld>
            <a:endParaRPr lang="en-US"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US"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E7F34D1A-B7E5-DE48-8EA9-859D9DE63652}" type="slidenum">
              <a:rPr lang="en-US" smtClean="0"/>
              <a:pPr/>
              <a:t>‹#›</a:t>
            </a:fld>
            <a:endParaRPr lang="en-US" dirty="0"/>
          </a:p>
        </p:txBody>
      </p:sp>
    </p:spTree>
    <p:extLst>
      <p:ext uri="{BB962C8B-B14F-4D97-AF65-F5344CB8AC3E}">
        <p14:creationId xmlns:p14="http://schemas.microsoft.com/office/powerpoint/2010/main" val="725433361"/>
      </p:ext>
    </p:extLst>
  </p:cSld>
  <p:clrMap bg1="lt1" tx1="dk1" bg2="lt2" tx2="dk2" accent1="accent1" accent2="accent2" accent3="accent3" accent4="accent4" accent5="accent5" accent6="accent6" hlink="hlink" folHlink="folHlink"/>
  <p:hf hdr="0" ftr="0" dt="0"/>
  <p:notesStyle>
    <a:lvl1pPr marL="0" algn="l" defTabSz="457184" rtl="0" eaLnBrk="1" latinLnBrk="0" hangingPunct="1">
      <a:defRPr sz="1200" kern="1200">
        <a:solidFill>
          <a:schemeClr val="tx1"/>
        </a:solidFill>
        <a:latin typeface="+mn-lt"/>
        <a:ea typeface="+mn-ea"/>
        <a:cs typeface="+mn-cs"/>
      </a:defRPr>
    </a:lvl1pPr>
    <a:lvl2pPr marL="457184" algn="l" defTabSz="457184" rtl="0" eaLnBrk="1" latinLnBrk="0" hangingPunct="1">
      <a:defRPr sz="1200" kern="1200">
        <a:solidFill>
          <a:schemeClr val="tx1"/>
        </a:solidFill>
        <a:latin typeface="+mn-lt"/>
        <a:ea typeface="+mn-ea"/>
        <a:cs typeface="+mn-cs"/>
      </a:defRPr>
    </a:lvl2pPr>
    <a:lvl3pPr marL="914367" algn="l" defTabSz="457184" rtl="0" eaLnBrk="1" latinLnBrk="0" hangingPunct="1">
      <a:defRPr sz="1200" kern="1200">
        <a:solidFill>
          <a:schemeClr val="tx1"/>
        </a:solidFill>
        <a:latin typeface="+mn-lt"/>
        <a:ea typeface="+mn-ea"/>
        <a:cs typeface="+mn-cs"/>
      </a:defRPr>
    </a:lvl3pPr>
    <a:lvl4pPr marL="1371552" algn="l" defTabSz="457184" rtl="0" eaLnBrk="1" latinLnBrk="0" hangingPunct="1">
      <a:defRPr sz="1200" kern="1200">
        <a:solidFill>
          <a:schemeClr val="tx1"/>
        </a:solidFill>
        <a:latin typeface="+mn-lt"/>
        <a:ea typeface="+mn-ea"/>
        <a:cs typeface="+mn-cs"/>
      </a:defRPr>
    </a:lvl4pPr>
    <a:lvl5pPr marL="1828736" algn="l" defTabSz="457184" rtl="0" eaLnBrk="1" latinLnBrk="0" hangingPunct="1">
      <a:defRPr sz="1200" kern="1200">
        <a:solidFill>
          <a:schemeClr val="tx1"/>
        </a:solidFill>
        <a:latin typeface="+mn-lt"/>
        <a:ea typeface="+mn-ea"/>
        <a:cs typeface="+mn-cs"/>
      </a:defRPr>
    </a:lvl5pPr>
    <a:lvl6pPr marL="2285919" algn="l" defTabSz="457184" rtl="0" eaLnBrk="1" latinLnBrk="0" hangingPunct="1">
      <a:defRPr sz="1200" kern="1200">
        <a:solidFill>
          <a:schemeClr val="tx1"/>
        </a:solidFill>
        <a:latin typeface="+mn-lt"/>
        <a:ea typeface="+mn-ea"/>
        <a:cs typeface="+mn-cs"/>
      </a:defRPr>
    </a:lvl6pPr>
    <a:lvl7pPr marL="2743103" algn="l" defTabSz="457184" rtl="0" eaLnBrk="1" latinLnBrk="0" hangingPunct="1">
      <a:defRPr sz="1200" kern="1200">
        <a:solidFill>
          <a:schemeClr val="tx1"/>
        </a:solidFill>
        <a:latin typeface="+mn-lt"/>
        <a:ea typeface="+mn-ea"/>
        <a:cs typeface="+mn-cs"/>
      </a:defRPr>
    </a:lvl7pPr>
    <a:lvl8pPr marL="3200287" algn="l" defTabSz="457184" rtl="0" eaLnBrk="1" latinLnBrk="0" hangingPunct="1">
      <a:defRPr sz="1200" kern="1200">
        <a:solidFill>
          <a:schemeClr val="tx1"/>
        </a:solidFill>
        <a:latin typeface="+mn-lt"/>
        <a:ea typeface="+mn-ea"/>
        <a:cs typeface="+mn-cs"/>
      </a:defRPr>
    </a:lvl8pPr>
    <a:lvl9pPr marL="3657471" algn="l" defTabSz="4571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F34D1A-B7E5-DE48-8EA9-859D9DE6365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baseline="0" dirty="0"/>
              <a:t> </a:t>
            </a:r>
            <a:r>
              <a:rPr lang="en-AU" baseline="0" dirty="0"/>
              <a:t> </a:t>
            </a:r>
          </a:p>
          <a:p>
            <a:endParaRPr lang="en-AU" baseline="0"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950522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The pricing will be more or less 5% cheaper than the previous ConneXium offer.</a:t>
            </a:r>
          </a:p>
          <a:p>
            <a:r>
              <a:rPr lang="en-NZ" dirty="0"/>
              <a:t>More reliable thanks to the Linux based OS, with new harsh variants</a:t>
            </a:r>
          </a:p>
          <a:p>
            <a:r>
              <a:rPr lang="en-NZ" dirty="0"/>
              <a:t>More cybersecure with lots of new features included in the new </a:t>
            </a:r>
            <a:r>
              <a:rPr lang="en-NZ" dirty="0" err="1"/>
              <a:t>produtcs</a:t>
            </a:r>
            <a:endParaRPr lang="en-NZ" dirty="0"/>
          </a:p>
          <a:p>
            <a:r>
              <a:rPr lang="en-NZ" dirty="0"/>
              <a:t>Adapts to customers networks with Gb and PoE ( address more customers ).</a:t>
            </a:r>
          </a:p>
        </p:txBody>
      </p:sp>
      <p:sp>
        <p:nvSpPr>
          <p:cNvPr id="4" name="Slide Number Placeholder 3"/>
          <p:cNvSpPr>
            <a:spLocks noGrp="1"/>
          </p:cNvSpPr>
          <p:nvPr>
            <p:ph type="sldNum" sz="quarter" idx="10"/>
          </p:nvPr>
        </p:nvSpPr>
        <p:spPr/>
        <p:txBody>
          <a:bodyPr/>
          <a:lstStyle/>
          <a:p>
            <a:pPr marL="0" marR="0" lvl="0" indent="0" algn="r" defTabSz="914057" rtl="0" eaLnBrk="1" fontAlgn="auto" latinLnBrk="0" hangingPunct="1">
              <a:lnSpc>
                <a:spcPct val="100000"/>
              </a:lnSpc>
              <a:spcBef>
                <a:spcPts val="0"/>
              </a:spcBef>
              <a:spcAft>
                <a:spcPts val="0"/>
              </a:spcAft>
              <a:buClrTx/>
              <a:buSzTx/>
              <a:buFontTx/>
              <a:buNone/>
              <a:tabLst/>
              <a:defRPr/>
            </a:pPr>
            <a:fld id="{1CEAC983-54EE-4F70-BDD0-102B71A5E8E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57"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2168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34D1A-B7E5-DE48-8EA9-859D9DE63652}" type="slidenum">
              <a:rPr lang="en-US" smtClean="0"/>
              <a:pPr/>
              <a:t>13</a:t>
            </a:fld>
            <a:endParaRPr lang="en-US" dirty="0"/>
          </a:p>
        </p:txBody>
      </p:sp>
    </p:spTree>
    <p:extLst>
      <p:ext uri="{BB962C8B-B14F-4D97-AF65-F5344CB8AC3E}">
        <p14:creationId xmlns:p14="http://schemas.microsoft.com/office/powerpoint/2010/main" val="1492513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baseline="0" dirty="0"/>
              <a:t> </a:t>
            </a:r>
            <a:r>
              <a:rPr lang="en-AU" baseline="0" dirty="0"/>
              <a:t> </a:t>
            </a:r>
          </a:p>
          <a:p>
            <a:endParaRPr lang="en-AU" baseline="0"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159180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30073">
              <a:defRPr/>
            </a:pPr>
            <a:r>
              <a:rPr lang="en-US" dirty="0">
                <a:solidFill>
                  <a:srgbClr val="00B0F0"/>
                </a:solidFill>
                <a:latin typeface="Arial" pitchFamily="34" charset="0"/>
                <a:cs typeface="Arial" pitchFamily="34" charset="0"/>
              </a:rPr>
              <a:t>This</a:t>
            </a:r>
            <a:r>
              <a:rPr lang="en-US" baseline="0" dirty="0">
                <a:solidFill>
                  <a:srgbClr val="00B0F0"/>
                </a:solidFill>
                <a:latin typeface="Arial" pitchFamily="34" charset="0"/>
                <a:cs typeface="Arial" pitchFamily="34" charset="0"/>
              </a:rPr>
              <a:t> is an example of a </a:t>
            </a:r>
            <a:r>
              <a:rPr lang="en-US" b="1" baseline="0" dirty="0">
                <a:solidFill>
                  <a:srgbClr val="00B0F0"/>
                </a:solidFill>
                <a:latin typeface="Arial" pitchFamily="34" charset="0"/>
                <a:cs typeface="Arial" pitchFamily="34" charset="0"/>
              </a:rPr>
              <a:t>Text Slide</a:t>
            </a:r>
            <a:r>
              <a:rPr lang="en-US" baseline="0" dirty="0">
                <a:solidFill>
                  <a:srgbClr val="00B0F0"/>
                </a:solidFill>
                <a:latin typeface="Arial" pitchFamily="34" charset="0"/>
                <a:cs typeface="Arial" pitchFamily="34" charset="0"/>
              </a:rPr>
              <a:t>. Reference the different layout options in the </a:t>
            </a:r>
            <a:r>
              <a:rPr lang="en-US" b="1" baseline="0" dirty="0">
                <a:solidFill>
                  <a:srgbClr val="00B0F0"/>
                </a:solidFill>
                <a:latin typeface="Arial" pitchFamily="34" charset="0"/>
                <a:cs typeface="Arial" pitchFamily="34" charset="0"/>
              </a:rPr>
              <a:t>Slide Master </a:t>
            </a:r>
            <a:r>
              <a:rPr lang="en-US" b="0" baseline="0" dirty="0">
                <a:solidFill>
                  <a:srgbClr val="00B0F0"/>
                </a:solidFill>
                <a:latin typeface="Arial" pitchFamily="34" charset="0"/>
                <a:cs typeface="Arial" pitchFamily="34" charset="0"/>
              </a:rPr>
              <a:t>(under the View tab) </a:t>
            </a:r>
            <a:r>
              <a:rPr lang="en-US" baseline="0" dirty="0">
                <a:solidFill>
                  <a:srgbClr val="00B0F0"/>
                </a:solidFill>
                <a:latin typeface="Arial" pitchFamily="34" charset="0"/>
                <a:cs typeface="Arial" pitchFamily="34" charset="0"/>
              </a:rPr>
              <a:t>for different variations. Remember, our new Brand Guidelines call for clean and simple messages and design. Reference the PowerPoint Guidelines on the Brand Book for tips and useful information on creating effective presentations.</a:t>
            </a:r>
            <a:endParaRPr lang="en-US" dirty="0">
              <a:solidFill>
                <a:srgbClr val="00B0F0"/>
              </a:solidFill>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17</a:t>
            </a:fld>
            <a:endParaRPr lang="en-US" dirty="0"/>
          </a:p>
        </p:txBody>
      </p:sp>
    </p:spTree>
    <p:extLst>
      <p:ext uri="{BB962C8B-B14F-4D97-AF65-F5344CB8AC3E}">
        <p14:creationId xmlns:p14="http://schemas.microsoft.com/office/powerpoint/2010/main" val="3020227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30073">
              <a:defRPr/>
            </a:pPr>
            <a:r>
              <a:rPr lang="en-US" dirty="0">
                <a:solidFill>
                  <a:srgbClr val="00B0F0"/>
                </a:solidFill>
                <a:latin typeface="Arial" pitchFamily="34" charset="0"/>
                <a:cs typeface="Arial" pitchFamily="34" charset="0"/>
              </a:rPr>
              <a:t>This</a:t>
            </a:r>
            <a:r>
              <a:rPr lang="en-US" baseline="0" dirty="0">
                <a:solidFill>
                  <a:srgbClr val="00B0F0"/>
                </a:solidFill>
                <a:latin typeface="Arial" pitchFamily="34" charset="0"/>
                <a:cs typeface="Arial" pitchFamily="34" charset="0"/>
              </a:rPr>
              <a:t> is an example of a </a:t>
            </a:r>
            <a:r>
              <a:rPr lang="en-US" b="1" baseline="0" dirty="0">
                <a:solidFill>
                  <a:srgbClr val="00B0F0"/>
                </a:solidFill>
                <a:latin typeface="Arial" pitchFamily="34" charset="0"/>
                <a:cs typeface="Arial" pitchFamily="34" charset="0"/>
              </a:rPr>
              <a:t>Text Slide</a:t>
            </a:r>
            <a:r>
              <a:rPr lang="en-US" baseline="0" dirty="0">
                <a:solidFill>
                  <a:srgbClr val="00B0F0"/>
                </a:solidFill>
                <a:latin typeface="Arial" pitchFamily="34" charset="0"/>
                <a:cs typeface="Arial" pitchFamily="34" charset="0"/>
              </a:rPr>
              <a:t>. Reference the different layout options in the </a:t>
            </a:r>
            <a:r>
              <a:rPr lang="en-US" b="1" baseline="0" dirty="0">
                <a:solidFill>
                  <a:srgbClr val="00B0F0"/>
                </a:solidFill>
                <a:latin typeface="Arial" pitchFamily="34" charset="0"/>
                <a:cs typeface="Arial" pitchFamily="34" charset="0"/>
              </a:rPr>
              <a:t>Slide Master </a:t>
            </a:r>
            <a:r>
              <a:rPr lang="en-US" b="0" baseline="0" dirty="0">
                <a:solidFill>
                  <a:srgbClr val="00B0F0"/>
                </a:solidFill>
                <a:latin typeface="Arial" pitchFamily="34" charset="0"/>
                <a:cs typeface="Arial" pitchFamily="34" charset="0"/>
              </a:rPr>
              <a:t>(under the View tab) </a:t>
            </a:r>
            <a:r>
              <a:rPr lang="en-US" baseline="0" dirty="0">
                <a:solidFill>
                  <a:srgbClr val="00B0F0"/>
                </a:solidFill>
                <a:latin typeface="Arial" pitchFamily="34" charset="0"/>
                <a:cs typeface="Arial" pitchFamily="34" charset="0"/>
              </a:rPr>
              <a:t>for different variations. Remember, our new Brand Guidelines call for clean and simple messages and design. Reference the PowerPoint Guidelines on the Brand Book for tips and useful information on creating effective presentations.</a:t>
            </a:r>
            <a:endParaRPr lang="en-US" dirty="0">
              <a:solidFill>
                <a:srgbClr val="00B0F0"/>
              </a:solidFill>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18</a:t>
            </a:fld>
            <a:endParaRPr lang="en-US" dirty="0"/>
          </a:p>
        </p:txBody>
      </p:sp>
    </p:spTree>
    <p:extLst>
      <p:ext uri="{BB962C8B-B14F-4D97-AF65-F5344CB8AC3E}">
        <p14:creationId xmlns:p14="http://schemas.microsoft.com/office/powerpoint/2010/main" val="3020227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Closing</a:t>
            </a:r>
            <a:r>
              <a:rPr lang="en-US" baseline="0" dirty="0">
                <a:latin typeface="Arial" pitchFamily="34" charset="0"/>
                <a:cs typeface="Arial" pitchFamily="34" charset="0"/>
              </a:rPr>
              <a:t> slide</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Agenda</a:t>
            </a:r>
            <a:r>
              <a:rPr lang="en-US" baseline="0" dirty="0">
                <a:latin typeface="Arial" pitchFamily="34" charset="0"/>
                <a:cs typeface="Arial" pitchFamily="34" charset="0"/>
              </a:rPr>
              <a:t> slide</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baseline="0" dirty="0"/>
              <a:t> </a:t>
            </a:r>
            <a:r>
              <a:rPr lang="en-AU" baseline="0" dirty="0"/>
              <a:t> </a:t>
            </a:r>
          </a:p>
          <a:p>
            <a:endParaRPr lang="en-AU" baseline="0"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89724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Arial" panose="020B0604020202020204" pitchFamily="34" charset="0"/>
                <a:ea typeface="+mn-ea"/>
                <a:cs typeface="Arial" panose="020B0604020202020204" pitchFamily="34" charset="0"/>
              </a:rPr>
              <a:t>Talking points:</a:t>
            </a:r>
            <a:endParaRPr lang="en-AU" sz="16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600" kern="1200" dirty="0">
                <a:solidFill>
                  <a:schemeClr val="tx1"/>
                </a:solidFill>
                <a:effectLst/>
                <a:latin typeface="Arial" panose="020B0604020202020204" pitchFamily="34" charset="0"/>
                <a:ea typeface="+mn-ea"/>
                <a:cs typeface="Arial" panose="020B0604020202020204" pitchFamily="34" charset="0"/>
              </a:rPr>
              <a:t>We are addressing these trends and the needs of our industrial customers with our EcoStruxure architecture</a:t>
            </a:r>
            <a:endParaRPr lang="en-AU" sz="16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600" kern="1200" dirty="0">
                <a:solidFill>
                  <a:schemeClr val="tx1"/>
                </a:solidFill>
                <a:effectLst/>
                <a:latin typeface="Arial" panose="020B0604020202020204" pitchFamily="34" charset="0"/>
                <a:ea typeface="+mn-ea"/>
                <a:cs typeface="Arial" panose="020B0604020202020204" pitchFamily="34" charset="0"/>
              </a:rPr>
              <a:t>EcoStruxure covers the full breadth of our focus areas of energy management and automation</a:t>
            </a:r>
            <a:endParaRPr lang="en-AU" sz="16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600" kern="1200" dirty="0">
                <a:solidFill>
                  <a:schemeClr val="tx1"/>
                </a:solidFill>
                <a:effectLst/>
                <a:latin typeface="Arial" panose="020B0604020202020204" pitchFamily="34" charset="0"/>
                <a:ea typeface="+mn-ea"/>
                <a:cs typeface="Arial" panose="020B0604020202020204" pitchFamily="34" charset="0"/>
              </a:rPr>
              <a:t>Schneider Electric addresses the complete value chain from the grid to buildings (small and medium as well as large and critical), to the data center, and to the machine and the plant</a:t>
            </a:r>
            <a:endParaRPr lang="en-US" sz="1600" baseline="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7F34D1A-B7E5-DE48-8EA9-859D9DE63652}" type="slidenum">
              <a:rPr lang="en-US" smtClean="0"/>
              <a:pPr/>
              <a:t>4</a:t>
            </a:fld>
            <a:endParaRPr lang="en-US" dirty="0"/>
          </a:p>
        </p:txBody>
      </p:sp>
    </p:spTree>
    <p:extLst>
      <p:ext uri="{BB962C8B-B14F-4D97-AF65-F5344CB8AC3E}">
        <p14:creationId xmlns:p14="http://schemas.microsoft.com/office/powerpoint/2010/main" val="1613844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13449" fontAlgn="base">
              <a:spcBef>
                <a:spcPct val="0"/>
              </a:spcBef>
              <a:spcAft>
                <a:spcPct val="0"/>
              </a:spcAft>
            </a:pPr>
            <a:r>
              <a:rPr lang="ru-RU" sz="1200" kern="0" dirty="0">
                <a:solidFill>
                  <a:prstClr val="white"/>
                </a:solidFill>
                <a:ea typeface="Arial Rounded MT Std" charset="0"/>
                <a:cs typeface="Arial Rounded MT Std" charset="0"/>
              </a:rPr>
              <a:t>На третьем уровне сервисы и аналитика</a:t>
            </a:r>
          </a:p>
          <a:p>
            <a:pPr defTabSz="513449" fontAlgn="base">
              <a:spcBef>
                <a:spcPct val="0"/>
              </a:spcBef>
              <a:spcAft>
                <a:spcPct val="0"/>
              </a:spcAft>
            </a:pPr>
            <a:r>
              <a:rPr lang="ru-RU" sz="1200" kern="0" dirty="0">
                <a:solidFill>
                  <a:prstClr val="white"/>
                </a:solidFill>
                <a:ea typeface="Arial Rounded MT Std" charset="0"/>
                <a:cs typeface="Arial Rounded MT Std" charset="0"/>
              </a:rPr>
              <a:t>На втором уровне осуществляется сбор и обработка данных для управления технологическим процессом в режиме реального времени.</a:t>
            </a:r>
            <a:endParaRPr lang="en-US" sz="1200" kern="0" dirty="0">
              <a:solidFill>
                <a:prstClr val="white"/>
              </a:solidFill>
              <a:ea typeface="Arial Rounded MT Std" charset="0"/>
              <a:cs typeface="Arial Rounded MT Std" charset="0"/>
            </a:endParaRPr>
          </a:p>
          <a:p>
            <a:r>
              <a:rPr lang="ru-RU" dirty="0"/>
              <a:t>На первом уровне ИМ и датчики</a:t>
            </a:r>
          </a:p>
          <a:p>
            <a:endParaRPr lang="ru-RU" dirty="0"/>
          </a:p>
          <a:p>
            <a:r>
              <a:rPr lang="en-US" dirty="0"/>
              <a:t>IDPAC</a:t>
            </a:r>
            <a:r>
              <a:rPr lang="ru-RU" dirty="0"/>
              <a:t>. Это группа продукции предназначена для АСУТП. Включает в себя ПЛК, сетевые компоненты и специализированное ПО. </a:t>
            </a:r>
          </a:p>
        </p:txBody>
      </p:sp>
      <p:sp>
        <p:nvSpPr>
          <p:cNvPr id="4" name="Slide Number Placeholder 3"/>
          <p:cNvSpPr>
            <a:spLocks noGrp="1"/>
          </p:cNvSpPr>
          <p:nvPr>
            <p:ph type="sldNum" sz="quarter" idx="5"/>
          </p:nvPr>
        </p:nvSpPr>
        <p:spPr/>
        <p:txBody>
          <a:bodyPr/>
          <a:lstStyle/>
          <a:p>
            <a:fld id="{E7F34D1A-B7E5-DE48-8EA9-859D9DE63652}" type="slidenum">
              <a:rPr lang="en-US" smtClean="0"/>
              <a:pPr/>
              <a:t>5</a:t>
            </a:fld>
            <a:endParaRPr lang="en-US" dirty="0"/>
          </a:p>
        </p:txBody>
      </p:sp>
    </p:spTree>
    <p:extLst>
      <p:ext uri="{BB962C8B-B14F-4D97-AF65-F5344CB8AC3E}">
        <p14:creationId xmlns:p14="http://schemas.microsoft.com/office/powerpoint/2010/main" val="2672857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new Modicon switches can </a:t>
            </a:r>
            <a:r>
              <a:rPr lang="fr-FR" dirty="0" err="1"/>
              <a:t>be</a:t>
            </a:r>
            <a:r>
              <a:rPr lang="fr-FR" dirty="0"/>
              <a:t> </a:t>
            </a:r>
            <a:r>
              <a:rPr lang="fr-FR" dirty="0" err="1"/>
              <a:t>used</a:t>
            </a:r>
            <a:r>
              <a:rPr lang="fr-FR" dirty="0"/>
              <a:t> in </a:t>
            </a:r>
            <a:r>
              <a:rPr lang="fr-FR" dirty="0" err="1"/>
              <a:t>our</a:t>
            </a:r>
            <a:r>
              <a:rPr lang="fr-FR" dirty="0"/>
              <a:t> </a:t>
            </a:r>
            <a:r>
              <a:rPr lang="fr-FR" dirty="0" err="1"/>
              <a:t>Ecostruxure</a:t>
            </a:r>
            <a:r>
              <a:rPr lang="fr-FR" dirty="0"/>
              <a:t> </a:t>
            </a:r>
            <a:r>
              <a:rPr lang="fr-FR" dirty="0" err="1"/>
              <a:t>systems</a:t>
            </a:r>
            <a:r>
              <a:rPr lang="fr-FR" dirty="0"/>
              <a:t> to </a:t>
            </a:r>
            <a:r>
              <a:rPr lang="fr-FR" dirty="0" err="1"/>
              <a:t>connect</a:t>
            </a:r>
            <a:r>
              <a:rPr lang="fr-FR" dirty="0"/>
              <a:t> the </a:t>
            </a:r>
            <a:r>
              <a:rPr lang="fr-FR" dirty="0" err="1"/>
              <a:t>layers</a:t>
            </a:r>
            <a:r>
              <a:rPr lang="fr-FR" dirty="0"/>
              <a:t> </a:t>
            </a:r>
            <a:r>
              <a:rPr lang="fr-FR" dirty="0" err="1"/>
              <a:t>together</a:t>
            </a:r>
            <a:r>
              <a:rPr lang="fr-FR" dirty="0"/>
              <a:t>, as </a:t>
            </a:r>
            <a:r>
              <a:rPr lang="fr-FR" dirty="0" err="1"/>
              <a:t>shown</a:t>
            </a:r>
            <a:r>
              <a:rPr lang="fr-FR" dirty="0"/>
              <a:t> in the figure, </a:t>
            </a:r>
            <a:r>
              <a:rPr lang="fr-FR" dirty="0" err="1"/>
              <a:t>where</a:t>
            </a:r>
            <a:r>
              <a:rPr lang="fr-FR" dirty="0"/>
              <a:t> switches are in the Control network ring to </a:t>
            </a:r>
            <a:r>
              <a:rPr lang="fr-FR" dirty="0" err="1"/>
              <a:t>connect</a:t>
            </a:r>
            <a:r>
              <a:rPr lang="fr-FR" dirty="0"/>
              <a:t> the Apps &amp; </a:t>
            </a:r>
            <a:r>
              <a:rPr lang="fr-FR" dirty="0" err="1"/>
              <a:t>analytics</a:t>
            </a:r>
            <a:r>
              <a:rPr lang="fr-FR" dirty="0"/>
              <a:t> </a:t>
            </a:r>
            <a:r>
              <a:rPr lang="fr-FR" dirty="0" err="1"/>
              <a:t>with</a:t>
            </a:r>
            <a:r>
              <a:rPr lang="fr-FR" dirty="0"/>
              <a:t> the Edge control </a:t>
            </a:r>
            <a:r>
              <a:rPr lang="fr-FR" dirty="0" err="1"/>
              <a:t>products</a:t>
            </a:r>
            <a:r>
              <a:rPr lang="fr-FR" dirty="0"/>
              <a:t>. It can </a:t>
            </a:r>
            <a:r>
              <a:rPr lang="fr-FR" dirty="0" err="1"/>
              <a:t>also</a:t>
            </a:r>
            <a:r>
              <a:rPr lang="fr-FR" dirty="0"/>
              <a:t> </a:t>
            </a:r>
            <a:r>
              <a:rPr lang="fr-FR" dirty="0" err="1"/>
              <a:t>be</a:t>
            </a:r>
            <a:r>
              <a:rPr lang="fr-FR" dirty="0"/>
              <a:t> </a:t>
            </a:r>
            <a:r>
              <a:rPr lang="fr-FR" dirty="0" err="1"/>
              <a:t>used</a:t>
            </a:r>
            <a:r>
              <a:rPr lang="fr-FR" dirty="0"/>
              <a:t> as </a:t>
            </a:r>
            <a:r>
              <a:rPr lang="fr-FR" dirty="0" err="1"/>
              <a:t>well</a:t>
            </a:r>
            <a:r>
              <a:rPr lang="fr-FR" dirty="0"/>
              <a:t> to </a:t>
            </a:r>
            <a:r>
              <a:rPr lang="fr-FR" dirty="0" err="1"/>
              <a:t>connect</a:t>
            </a:r>
            <a:r>
              <a:rPr lang="fr-FR" dirty="0"/>
              <a:t> drives, STB, or </a:t>
            </a:r>
            <a:r>
              <a:rPr lang="fr-FR" dirty="0" err="1"/>
              <a:t>third</a:t>
            </a:r>
            <a:r>
              <a:rPr lang="fr-FR" dirty="0"/>
              <a:t> party Ethernet I/P </a:t>
            </a:r>
            <a:r>
              <a:rPr lang="fr-FR" dirty="0" err="1"/>
              <a:t>products</a:t>
            </a:r>
            <a:r>
              <a:rPr lang="fr-FR" dirty="0"/>
              <a:t>.</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225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34D1A-B7E5-DE48-8EA9-859D9DE63652}" type="slidenum">
              <a:rPr lang="en-US" smtClean="0"/>
              <a:pPr/>
              <a:t>7</a:t>
            </a:fld>
            <a:endParaRPr lang="en-US" dirty="0"/>
          </a:p>
        </p:txBody>
      </p:sp>
    </p:spTree>
    <p:extLst>
      <p:ext uri="{BB962C8B-B14F-4D97-AF65-F5344CB8AC3E}">
        <p14:creationId xmlns:p14="http://schemas.microsoft.com/office/powerpoint/2010/main" val="3120428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8</a:t>
            </a:fld>
            <a:endParaRPr lang="en-US" dirty="0"/>
          </a:p>
        </p:txBody>
      </p:sp>
    </p:spTree>
    <p:extLst>
      <p:ext uri="{BB962C8B-B14F-4D97-AF65-F5344CB8AC3E}">
        <p14:creationId xmlns:p14="http://schemas.microsoft.com/office/powerpoint/2010/main" val="117698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34D1A-B7E5-DE48-8EA9-859D9DE63652}" type="slidenum">
              <a:rPr lang="en-US" smtClean="0"/>
              <a:pPr/>
              <a:t>9</a:t>
            </a:fld>
            <a:endParaRPr lang="en-US" dirty="0"/>
          </a:p>
        </p:txBody>
      </p:sp>
    </p:spTree>
    <p:extLst>
      <p:ext uri="{BB962C8B-B14F-4D97-AF65-F5344CB8AC3E}">
        <p14:creationId xmlns:p14="http://schemas.microsoft.com/office/powerpoint/2010/main" val="33861192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4" name="Footer Placeholder 4"/>
          <p:cNvSpPr>
            <a:spLocks noGrp="1"/>
          </p:cNvSpPr>
          <p:nvPr>
            <p:ph type="ftr" sz="quarter" idx="3"/>
          </p:nvPr>
        </p:nvSpPr>
        <p:spPr>
          <a:xfrm>
            <a:off x="252415" y="4857155"/>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dirty="0"/>
              <a:t>Confidential Property of Schneider Electric  </a:t>
            </a:r>
          </a:p>
        </p:txBody>
      </p:sp>
      <p:sp>
        <p:nvSpPr>
          <p:cNvPr id="21" name="Espace réservé du texte 20"/>
          <p:cNvSpPr>
            <a:spLocks noGrp="1"/>
          </p:cNvSpPr>
          <p:nvPr>
            <p:ph type="body" sz="quarter" idx="15" hasCustomPrompt="1"/>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dirty="0"/>
          </a:p>
        </p:txBody>
      </p:sp>
    </p:spTree>
    <p:extLst>
      <p:ext uri="{BB962C8B-B14F-4D97-AF65-F5344CB8AC3E}">
        <p14:creationId xmlns:p14="http://schemas.microsoft.com/office/powerpoint/2010/main" val="3401949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rgbClr val="00B0F0"/>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94746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wrap="square" lIns="0" tIns="0" rIns="0" bIns="0" anchor="t">
            <a:no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wrap="square"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91992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11" name="Picture 10"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245108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7" name="Picture 6" descr="schneider_LIO_White_RGB.png"/>
          <p:cNvPicPr>
            <a:picLocks noChangeAspect="1"/>
          </p:cNvPicPr>
          <p:nvPr userDrawn="1"/>
        </p:nvPicPr>
        <p:blipFill>
          <a:blip r:embed="rId2" cstate="print"/>
          <a:stretch>
            <a:fillRect/>
          </a:stretch>
        </p:blipFill>
        <p:spPr>
          <a:xfrm>
            <a:off x="7105948" y="4510059"/>
            <a:ext cx="1907005" cy="525789"/>
          </a:xfrm>
          <a:prstGeom prst="rect">
            <a:avLst/>
          </a:prstGeom>
        </p:spPr>
      </p:pic>
      <p:sp>
        <p:nvSpPr>
          <p:cNvPr id="12"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1966" tIns="0" rIns="0" bIns="0" anchor="ctr" anchorCtr="0"/>
          <a:lstStyle>
            <a:lvl1pPr algn="l">
              <a:defRPr sz="2400" baseline="0">
                <a:solidFill>
                  <a:srgbClr val="FFFFFF"/>
                </a:solidFill>
              </a:defRPr>
            </a:lvl1pPr>
          </a:lstStyle>
          <a:p>
            <a:r>
              <a:rPr lang="en-US" dirty="0"/>
              <a:t>Click To Edit Section Title</a:t>
            </a:r>
          </a:p>
        </p:txBody>
      </p:sp>
      <p:sp>
        <p:nvSpPr>
          <p:cNvPr id="13" name="Text Placeholder 9"/>
          <p:cNvSpPr>
            <a:spLocks noGrp="1"/>
          </p:cNvSpPr>
          <p:nvPr>
            <p:ph type="body" sz="quarter" idx="11" hasCustomPrompt="1"/>
          </p:nvPr>
        </p:nvSpPr>
        <p:spPr>
          <a:xfrm>
            <a:off x="0" y="2900387"/>
            <a:ext cx="9144000" cy="373063"/>
          </a:xfrm>
          <a:prstGeom prst="rect">
            <a:avLst/>
          </a:prstGeom>
          <a:solidFill>
            <a:schemeClr val="tx2"/>
          </a:solidFill>
        </p:spPr>
        <p:txBody>
          <a:bodyPr lIns="251966"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528318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24" y="1958662"/>
            <a:ext cx="3559382" cy="981372"/>
          </a:xfrm>
          <a:prstGeom prst="rect">
            <a:avLst/>
          </a:prstGeom>
        </p:spPr>
      </p:pic>
    </p:spTree>
    <p:extLst>
      <p:ext uri="{BB962C8B-B14F-4D97-AF65-F5344CB8AC3E}">
        <p14:creationId xmlns:p14="http://schemas.microsoft.com/office/powerpoint/2010/main" val="3037047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258054" y="1202024"/>
            <a:ext cx="5574419" cy="230009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749794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4067016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2"/>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252413" y="1203326"/>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755880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252414" y="2674811"/>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258057" y="456974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248010" y="1213547"/>
            <a:ext cx="5574419" cy="1370903"/>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4"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277520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47547" y="1209296"/>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592286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215067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6"/>
            <a:ext cx="4172656"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252414" y="4066302"/>
            <a:ext cx="417829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3" y="1203327"/>
            <a:ext cx="4178299"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4155325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0" y="2698483"/>
            <a:ext cx="863353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253293" y="4413143"/>
            <a:ext cx="409487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246633" y="1198258"/>
            <a:ext cx="8644953" cy="138619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48530" y="2907433"/>
            <a:ext cx="4094871"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3"/>
            <a:ext cx="4100514"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105443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411250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1250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3" y="2872039"/>
            <a:ext cx="2683481"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4"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38"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258056" y="2630753"/>
            <a:ext cx="863353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252414" y="4376263"/>
            <a:ext cx="268348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6192838"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3232554"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21" name="Text Placeholder 11"/>
          <p:cNvSpPr>
            <a:spLocks noGrp="1"/>
          </p:cNvSpPr>
          <p:nvPr>
            <p:ph type="body" sz="quarter" idx="36"/>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690617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5" name="Content Placeholder 4"/>
          <p:cNvSpPr>
            <a:spLocks noGrp="1"/>
          </p:cNvSpPr>
          <p:nvPr>
            <p:ph sz="quarter" idx="32"/>
          </p:nvPr>
        </p:nvSpPr>
        <p:spPr>
          <a:xfrm>
            <a:off x="252413" y="1735871"/>
            <a:ext cx="8639175" cy="264404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22" name="Rectangle 21"/>
          <p:cNvSpPr/>
          <p:nvPr userDrawn="1"/>
        </p:nvSpPr>
        <p:spPr>
          <a:xfrm>
            <a:off x="0" y="1105320"/>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15" name="Text Placeholder 11"/>
          <p:cNvSpPr>
            <a:spLocks noGrp="1"/>
          </p:cNvSpPr>
          <p:nvPr>
            <p:ph type="body" sz="quarter" idx="33"/>
          </p:nvPr>
        </p:nvSpPr>
        <p:spPr>
          <a:xfrm>
            <a:off x="252413" y="230187"/>
            <a:ext cx="8647112" cy="369332"/>
          </a:xfrm>
        </p:spPr>
        <p:txBody>
          <a:bodyPr>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2413" y="683366"/>
            <a:ext cx="8647112" cy="253916"/>
          </a:xfrm>
        </p:spPr>
        <p:txBody>
          <a:bodyPr>
            <a:noAutofit/>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690617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690617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a:t>
            </a:r>
            <a:endParaRPr lang="en-US" dirty="0"/>
          </a:p>
        </p:txBody>
      </p:sp>
    </p:spTree>
    <p:extLst>
      <p:ext uri="{BB962C8B-B14F-4D97-AF65-F5344CB8AC3E}">
        <p14:creationId xmlns:p14="http://schemas.microsoft.com/office/powerpoint/2010/main" val="13705933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67" y="230188"/>
            <a:ext cx="8633531" cy="311624"/>
          </a:xfrm>
        </p:spPr>
        <p:txBody>
          <a:bodyPr>
            <a:spAutoFit/>
          </a:bodyPr>
          <a:lstStyle>
            <a:lvl1pPr>
              <a:defRPr sz="2025"/>
            </a:lvl1pPr>
          </a:lstStyle>
          <a:p>
            <a:r>
              <a:rPr lang="en-US" dirty="0"/>
              <a:t>Click To Edit Master Title Style</a:t>
            </a:r>
          </a:p>
        </p:txBody>
      </p:sp>
      <p:sp>
        <p:nvSpPr>
          <p:cNvPr id="20" name="Text Placeholder 11"/>
          <p:cNvSpPr>
            <a:spLocks noGrp="1"/>
          </p:cNvSpPr>
          <p:nvPr>
            <p:ph type="body" sz="quarter" idx="13" hasCustomPrompt="1"/>
          </p:nvPr>
        </p:nvSpPr>
        <p:spPr>
          <a:xfrm>
            <a:off x="252416" y="4062456"/>
            <a:ext cx="5580061" cy="126958"/>
          </a:xfrm>
          <a:prstGeom prst="rect">
            <a:avLst/>
          </a:prstGeom>
        </p:spPr>
        <p:txBody>
          <a:bodyPr lIns="0" tIns="0" rIns="0" bIns="0" anchor="b" anchorCtr="0">
            <a:spAutoFit/>
          </a:bodyPr>
          <a:lstStyle>
            <a:lvl1pPr marL="15872" indent="0">
              <a:buNone/>
              <a:defRPr sz="825"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66" y="604936"/>
            <a:ext cx="8633531" cy="173124"/>
          </a:xfrm>
          <a:prstGeom prst="rect">
            <a:avLst/>
          </a:prstGeom>
        </p:spPr>
        <p:txBody>
          <a:bodyPr lIns="0" tIns="0" rIns="0" bIns="0" anchor="t">
            <a:spAutoFit/>
          </a:bodyPr>
          <a:lstStyle>
            <a:lvl1pPr marL="0" indent="0">
              <a:spcBef>
                <a:spcPts val="0"/>
              </a:spcBef>
              <a:spcAft>
                <a:spcPts val="0"/>
              </a:spcAft>
              <a:buNone/>
              <a:defRPr sz="1125" b="0" baseline="0">
                <a:solidFill>
                  <a:schemeClr val="accent6"/>
                </a:solidFill>
              </a:defRPr>
            </a:lvl1pPr>
            <a:lvl2pPr marL="456938" indent="0">
              <a:buNone/>
              <a:defRPr sz="2025" b="1"/>
            </a:lvl2pPr>
            <a:lvl3pPr marL="913875" indent="0">
              <a:buNone/>
              <a:defRPr sz="1800" b="1"/>
            </a:lvl3pPr>
            <a:lvl4pPr marL="1370813" indent="0">
              <a:buNone/>
              <a:defRPr sz="1575" b="1"/>
            </a:lvl4pPr>
            <a:lvl5pPr marL="1827749" indent="0">
              <a:buNone/>
              <a:defRPr sz="1575" b="1"/>
            </a:lvl5pPr>
            <a:lvl6pPr marL="2284681" indent="0">
              <a:buNone/>
              <a:defRPr sz="1575" b="1"/>
            </a:lvl6pPr>
            <a:lvl7pPr marL="2741626" indent="0">
              <a:buNone/>
              <a:defRPr sz="1575" b="1"/>
            </a:lvl7pPr>
            <a:lvl8pPr marL="3198558" indent="0">
              <a:buNone/>
              <a:defRPr sz="1575" b="1"/>
            </a:lvl8pPr>
            <a:lvl9pPr marL="3655495" indent="0">
              <a:buNone/>
              <a:defRPr sz="1575" b="1"/>
            </a:lvl9pPr>
          </a:lstStyle>
          <a:p>
            <a:pPr lvl="0"/>
            <a:r>
              <a:rPr lang="en-US" dirty="0"/>
              <a:t>Click To Edit Master Text Styles</a:t>
            </a:r>
          </a:p>
        </p:txBody>
      </p:sp>
      <p:sp>
        <p:nvSpPr>
          <p:cNvPr id="4" name="Content Placeholder 3"/>
          <p:cNvSpPr>
            <a:spLocks noGrp="1"/>
          </p:cNvSpPr>
          <p:nvPr>
            <p:ph sz="quarter" idx="17"/>
          </p:nvPr>
        </p:nvSpPr>
        <p:spPr>
          <a:xfrm>
            <a:off x="252414" y="1203329"/>
            <a:ext cx="5580062" cy="1523447"/>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2" y="485716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0" name="Footer Placeholder 4"/>
          <p:cNvSpPr>
            <a:spLocks noGrp="1"/>
          </p:cNvSpPr>
          <p:nvPr>
            <p:ph type="ftr" sz="quarter" idx="3"/>
          </p:nvPr>
        </p:nvSpPr>
        <p:spPr>
          <a:xfrm>
            <a:off x="252415" y="485716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solidFill>
                  <a:srgbClr val="626469"/>
                </a:solidFill>
              </a:rPr>
              <a:t>Confidential Property of Schneider Electric</a:t>
            </a:r>
            <a:endParaRPr lang="en-US" dirty="0">
              <a:solidFill>
                <a:srgbClr val="626469"/>
              </a:solidFill>
            </a:endParaRPr>
          </a:p>
        </p:txBody>
      </p:sp>
    </p:spTree>
    <p:extLst>
      <p:ext uri="{BB962C8B-B14F-4D97-AF65-F5344CB8AC3E}">
        <p14:creationId xmlns:p14="http://schemas.microsoft.com/office/powerpoint/2010/main" val="32491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sp>
        <p:nvSpPr>
          <p:cNvPr id="14" name="Footer Placeholder 4"/>
          <p:cNvSpPr>
            <a:spLocks noGrp="1"/>
          </p:cNvSpPr>
          <p:nvPr>
            <p:ph type="ftr" sz="quarter" idx="3"/>
          </p:nvPr>
        </p:nvSpPr>
        <p:spPr>
          <a:xfrm>
            <a:off x="252415" y="4857155"/>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a:t>Confidential Property of Schneider Electric</a:t>
            </a:r>
            <a:endParaRPr lang="en-US" dirty="0"/>
          </a:p>
        </p:txBody>
      </p:sp>
      <p:sp>
        <p:nvSpPr>
          <p:cNvPr id="21" name="Espace réservé du texte 20"/>
          <p:cNvSpPr>
            <a:spLocks noGrp="1"/>
          </p:cNvSpPr>
          <p:nvPr>
            <p:ph type="body" sz="quarter" idx="15" hasCustomPrompt="1"/>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dirty="0"/>
          </a:p>
        </p:txBody>
      </p:sp>
      <p:pic>
        <p:nvPicPr>
          <p:cNvPr id="11" name="Picture 10"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1382" y="4650336"/>
            <a:ext cx="1425461" cy="393020"/>
          </a:xfrm>
          <a:prstGeom prst="rect">
            <a:avLst/>
          </a:prstGeom>
        </p:spPr>
      </p:pic>
    </p:spTree>
    <p:extLst>
      <p:ext uri="{BB962C8B-B14F-4D97-AF65-F5344CB8AC3E}">
        <p14:creationId xmlns:p14="http://schemas.microsoft.com/office/powerpoint/2010/main" val="3425365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695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a:t>
            </a:r>
            <a:endParaRPr lang="en-US" dirty="0"/>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926734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a:t>
            </a:r>
            <a:endParaRPr lang="en-US" dirty="0"/>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3701204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dirty="0"/>
              <a:t>Click To Edit Optional Subtitle</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a:t>
            </a:r>
            <a:endParaRPr lang="en-US" dirty="0"/>
          </a:p>
        </p:txBody>
      </p:sp>
      <p:pic>
        <p:nvPicPr>
          <p:cNvPr id="9" name="Picture 8"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496435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565650" y="-2"/>
            <a:ext cx="4578351"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a:t>
            </a:r>
            <a:endParaRPr lang="en-US" dirty="0"/>
          </a:p>
        </p:txBody>
      </p:sp>
      <p:pic>
        <p:nvPicPr>
          <p:cNvPr id="9" name="Picture 8"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645032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a:t>
            </a:r>
            <a:endParaRPr lang="en-US" dirty="0"/>
          </a:p>
        </p:txBody>
      </p:sp>
      <p:pic>
        <p:nvPicPr>
          <p:cNvPr id="9" name="Picture 8"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
        <p:nvSpPr>
          <p:cNvPr id="10" name="Rechteck 7"/>
          <p:cNvSpPr/>
          <p:nvPr userDrawn="1"/>
        </p:nvSpPr>
        <p:spPr>
          <a:xfrm>
            <a:off x="5032059"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chemeClr val="accent1"/>
              </a:solidFill>
              <a:latin typeface="+mn-lt"/>
              <a:ea typeface="Arial Unicode MS" pitchFamily="34" charset="-128"/>
              <a:cs typeface="Arial" pitchFamily="34" charset="0"/>
            </a:endParaRPr>
          </a:p>
        </p:txBody>
      </p:sp>
      <p:sp>
        <p:nvSpPr>
          <p:cNvPr id="11" name="Rechteck 8"/>
          <p:cNvSpPr/>
          <p:nvPr userDrawn="1"/>
        </p:nvSpPr>
        <p:spPr>
          <a:xfrm>
            <a:off x="5616268"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endParaRPr lang="en-US" sz="1300" b="1" dirty="0">
              <a:solidFill>
                <a:schemeClr val="accent1"/>
              </a:solidFill>
              <a:latin typeface="+mn-lt"/>
              <a:cs typeface="Arial" pitchFamily="34" charset="0"/>
            </a:endParaRPr>
          </a:p>
        </p:txBody>
      </p:sp>
      <p:sp>
        <p:nvSpPr>
          <p:cNvPr id="12" name="Rechteck 10"/>
          <p:cNvSpPr/>
          <p:nvPr userDrawn="1"/>
        </p:nvSpPr>
        <p:spPr>
          <a:xfrm>
            <a:off x="5028791"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13" name="Rechteck 11"/>
          <p:cNvSpPr/>
          <p:nvPr userDrawn="1"/>
        </p:nvSpPr>
        <p:spPr>
          <a:xfrm>
            <a:off x="5624172"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31" name="Rechteck 10"/>
          <p:cNvSpPr/>
          <p:nvPr userDrawn="1"/>
        </p:nvSpPr>
        <p:spPr>
          <a:xfrm>
            <a:off x="5028791"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32" name="Rechteck 11"/>
          <p:cNvSpPr/>
          <p:nvPr userDrawn="1"/>
        </p:nvSpPr>
        <p:spPr>
          <a:xfrm>
            <a:off x="5624172"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5" name="Rechteck 10"/>
          <p:cNvSpPr/>
          <p:nvPr userDrawn="1"/>
        </p:nvSpPr>
        <p:spPr>
          <a:xfrm>
            <a:off x="5028791"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6" name="Rechteck 11"/>
          <p:cNvSpPr/>
          <p:nvPr userDrawn="1"/>
        </p:nvSpPr>
        <p:spPr>
          <a:xfrm>
            <a:off x="5624172"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7" name="Rechteck 10"/>
          <p:cNvSpPr/>
          <p:nvPr userDrawn="1"/>
        </p:nvSpPr>
        <p:spPr>
          <a:xfrm>
            <a:off x="5028791"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8" name="Rechteck 11"/>
          <p:cNvSpPr/>
          <p:nvPr userDrawn="1"/>
        </p:nvSpPr>
        <p:spPr>
          <a:xfrm>
            <a:off x="5624172"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9" name="Rechteck 10"/>
          <p:cNvSpPr/>
          <p:nvPr userDrawn="1"/>
        </p:nvSpPr>
        <p:spPr>
          <a:xfrm>
            <a:off x="5028791"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0" name="Rechteck 11"/>
          <p:cNvSpPr/>
          <p:nvPr userDrawn="1"/>
        </p:nvSpPr>
        <p:spPr>
          <a:xfrm>
            <a:off x="5624172"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1" name="Rechteck 10"/>
          <p:cNvSpPr/>
          <p:nvPr userDrawn="1"/>
        </p:nvSpPr>
        <p:spPr>
          <a:xfrm>
            <a:off x="5028791"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2" name="Rechteck 11"/>
          <p:cNvSpPr/>
          <p:nvPr userDrawn="1"/>
        </p:nvSpPr>
        <p:spPr>
          <a:xfrm>
            <a:off x="5624172"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5" name="Rechteck 10"/>
          <p:cNvSpPr/>
          <p:nvPr userDrawn="1"/>
        </p:nvSpPr>
        <p:spPr>
          <a:xfrm>
            <a:off x="5028791"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6" name="Rechteck 11"/>
          <p:cNvSpPr/>
          <p:nvPr userDrawn="1"/>
        </p:nvSpPr>
        <p:spPr>
          <a:xfrm>
            <a:off x="5624172"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5004100" y="382137"/>
            <a:ext cx="509596" cy="210641"/>
          </a:xfrm>
          <a:prstGeom prst="rect">
            <a:avLst/>
          </a:prstGeom>
        </p:spPr>
        <p:txBody>
          <a:bodyPr anchor="ctr"/>
          <a:lstStyle>
            <a:lvl1pPr algn="ctr">
              <a:buNone/>
              <a:defRPr sz="1300"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5006372" y="875737"/>
            <a:ext cx="509596" cy="210641"/>
          </a:xfrm>
          <a:prstGeom prst="rect">
            <a:avLst/>
          </a:prstGeom>
        </p:spPr>
        <p:txBody>
          <a:bodyPr anchor="ctr"/>
          <a:lstStyle>
            <a:lvl1pPr algn="ctr">
              <a:buNone/>
              <a:defRPr sz="1300"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4994996" y="1410281"/>
            <a:ext cx="509596" cy="210641"/>
          </a:xfrm>
          <a:prstGeom prst="rect">
            <a:avLst/>
          </a:prstGeom>
        </p:spPr>
        <p:txBody>
          <a:bodyPr anchor="ctr"/>
          <a:lstStyle>
            <a:lvl1pPr algn="ctr">
              <a:buNone/>
              <a:defRPr sz="1300"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5620528" y="1423929"/>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4992724" y="1926633"/>
            <a:ext cx="509596" cy="210641"/>
          </a:xfrm>
          <a:prstGeom prst="rect">
            <a:avLst/>
          </a:prstGeom>
        </p:spPr>
        <p:txBody>
          <a:bodyPr anchor="ctr"/>
          <a:lstStyle>
            <a:lvl1pPr algn="ctr">
              <a:buNone/>
              <a:defRPr sz="1300"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5618256" y="19402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4994996" y="2420233"/>
            <a:ext cx="509596" cy="210641"/>
          </a:xfrm>
          <a:prstGeom prst="rect">
            <a:avLst/>
          </a:prstGeom>
        </p:spPr>
        <p:txBody>
          <a:bodyPr anchor="ctr"/>
          <a:lstStyle>
            <a:lvl1pPr algn="ctr">
              <a:buNone/>
              <a:defRPr sz="1300"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5620528" y="24338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4997268" y="2954777"/>
            <a:ext cx="509596" cy="210641"/>
          </a:xfrm>
          <a:prstGeom prst="rect">
            <a:avLst/>
          </a:prstGeom>
        </p:spPr>
        <p:txBody>
          <a:bodyPr anchor="ctr"/>
          <a:lstStyle>
            <a:lvl1pPr algn="ctr">
              <a:buNone/>
              <a:defRPr sz="1300"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5609152" y="296842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4983620" y="3487049"/>
            <a:ext cx="509596" cy="210641"/>
          </a:xfrm>
          <a:prstGeom prst="rect">
            <a:avLst/>
          </a:prstGeom>
        </p:spPr>
        <p:txBody>
          <a:bodyPr anchor="ctr"/>
          <a:lstStyle>
            <a:lvl1pPr algn="ctr">
              <a:buNone/>
              <a:defRPr sz="1300"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5622800" y="3500697"/>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4985892" y="4021593"/>
            <a:ext cx="509596" cy="210641"/>
          </a:xfrm>
          <a:prstGeom prst="rect">
            <a:avLst/>
          </a:prstGeom>
        </p:spPr>
        <p:txBody>
          <a:bodyPr anchor="ctr"/>
          <a:lstStyle>
            <a:lvl1pPr algn="ctr">
              <a:buNone/>
              <a:defRPr sz="1300"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5611424" y="4035241"/>
            <a:ext cx="3145878" cy="208365"/>
          </a:xfrm>
          <a:prstGeom prst="rect">
            <a:avLst/>
          </a:prstGeom>
        </p:spPr>
        <p:txBody>
          <a:bodyPr anchor="ctr"/>
          <a:lstStyle>
            <a:lvl1pPr>
              <a:buNone/>
              <a:defRPr sz="1300" b="1">
                <a:solidFill>
                  <a:schemeClr val="accent1"/>
                </a:solidFill>
              </a:defRPr>
            </a:lvl1pPr>
          </a:lstStyle>
          <a:p>
            <a:r>
              <a:rPr lang="en-US" dirty="0"/>
              <a:t>Edit text</a:t>
            </a:r>
          </a:p>
        </p:txBody>
      </p:sp>
    </p:spTree>
    <p:extLst>
      <p:ext uri="{BB962C8B-B14F-4D97-AF65-F5344CB8AC3E}">
        <p14:creationId xmlns:p14="http://schemas.microsoft.com/office/powerpoint/2010/main" val="10521795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52413" y="982952"/>
            <a:ext cx="3749962" cy="3418927"/>
          </a:xfrm>
          <a:prstGeom prst="rect">
            <a:avLst/>
          </a:prstGeom>
          <a:noFill/>
        </p:spPr>
        <p:txBody>
          <a:bodyPr vert="horz" wrap="square" lIns="0" tIns="0" rIns="0" bIns="0">
            <a:noAutofit/>
          </a:bodyPr>
          <a:lstStyle>
            <a:lvl1pPr marL="236538" indent="-236538">
              <a:buClr>
                <a:schemeClr val="tx2"/>
              </a:buClr>
              <a:buFont typeface="Arial" panose="020B0604020202020204" pitchFamily="34" charset="0"/>
              <a:buNone/>
              <a:defRPr sz="1800">
                <a:solidFill>
                  <a:schemeClr val="accent1"/>
                </a:solidFill>
              </a:defRPr>
            </a:lvl1pPr>
            <a:lvl2pPr marL="457200" indent="-220663">
              <a:buClr>
                <a:schemeClr val="tx2"/>
              </a:buClr>
              <a:buFont typeface="Arial" panose="020B0604020202020204" pitchFamily="34" charset="0"/>
              <a:buChar char="•"/>
              <a:defRPr sz="1600">
                <a:solidFill>
                  <a:schemeClr val="accent1"/>
                </a:solidFill>
              </a:defRPr>
            </a:lvl2pPr>
            <a:lvl3pPr marL="630238" indent="-173038">
              <a:buClr>
                <a:schemeClr val="tx2"/>
              </a:buClr>
              <a:buFont typeface="Arial" panose="020B0604020202020204" pitchFamily="34" charset="0"/>
              <a:buChar char="•"/>
              <a:defRPr sz="14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23" name="Rectangle 22"/>
          <p:cNvSpPr/>
          <p:nvPr userDrawn="1"/>
        </p:nvSpPr>
        <p:spPr>
          <a:xfrm rot="5400000">
            <a:off x="83471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4" hasCustomPrompt="1"/>
          </p:nvPr>
        </p:nvSpPr>
        <p:spPr>
          <a:xfrm>
            <a:off x="2883049" y="0"/>
            <a:ext cx="746127" cy="51435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a:t>
            </a:r>
            <a:endParaRPr lang="en-US" dirty="0"/>
          </a:p>
        </p:txBody>
      </p:sp>
    </p:spTree>
    <p:extLst>
      <p:ext uri="{BB962C8B-B14F-4D97-AF65-F5344CB8AC3E}">
        <p14:creationId xmlns:p14="http://schemas.microsoft.com/office/powerpoint/2010/main" val="3977735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anchor="ctr" anchorCtr="0">
            <a:noAutofit/>
          </a:bodyPr>
          <a:lstStyle>
            <a:lvl1pPr algn="l">
              <a:defRPr sz="24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anchor="ctr" anchorCtr="0">
            <a:noAutofit/>
          </a:bodyPr>
          <a:lstStyle>
            <a:lvl1pPr marL="0" indent="0">
              <a:buNone/>
              <a:defRPr sz="1400"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a:t>
            </a:r>
            <a:endParaRPr lang="en-US" dirty="0"/>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953078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a:t>
            </a:r>
            <a:endParaRPr lang="en-US" dirty="0"/>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dirty="0"/>
              <a:t>CLICK TO EDIT QUOTE OR CALLOUT</a:t>
            </a:r>
          </a:p>
        </p:txBody>
      </p:sp>
    </p:spTree>
    <p:extLst>
      <p:ext uri="{BB962C8B-B14F-4D97-AF65-F5344CB8AC3E}">
        <p14:creationId xmlns:p14="http://schemas.microsoft.com/office/powerpoint/2010/main" val="2315466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a:t>
            </a:r>
            <a:endParaRPr lang="en-US" dirty="0"/>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rgbClr val="00B0F0"/>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1103618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wrap="square" lIns="0" tIns="0" rIns="0" bIns="0" anchor="t">
            <a:no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wrap="square"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a:t>
            </a:r>
            <a:endParaRPr lang="en-US" dirty="0"/>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3073668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dirty="0"/>
              <a:t>Click To Edit Optional Subtitle</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2945837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a:t>
            </a:r>
            <a:endParaRPr lang="en-US" dirty="0"/>
          </a:p>
        </p:txBody>
      </p:sp>
      <p:pic>
        <p:nvPicPr>
          <p:cNvPr id="11" name="Picture 10"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40274632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a:t>
            </a:r>
            <a:endParaRPr lang="en-US" dirty="0"/>
          </a:p>
        </p:txBody>
      </p:sp>
      <p:pic>
        <p:nvPicPr>
          <p:cNvPr id="7" name="Picture 6"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05948" y="4510059"/>
            <a:ext cx="1907005" cy="525789"/>
          </a:xfrm>
          <a:prstGeom prst="rect">
            <a:avLst/>
          </a:prstGeom>
        </p:spPr>
      </p:pic>
      <p:sp>
        <p:nvSpPr>
          <p:cNvPr id="12"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1966" tIns="0" rIns="0" bIns="0" anchor="ctr" anchorCtr="0"/>
          <a:lstStyle>
            <a:lvl1pPr algn="l">
              <a:defRPr sz="2400" baseline="0">
                <a:solidFill>
                  <a:srgbClr val="FFFFFF"/>
                </a:solidFill>
              </a:defRPr>
            </a:lvl1pPr>
          </a:lstStyle>
          <a:p>
            <a:r>
              <a:rPr lang="en-US" dirty="0"/>
              <a:t>Click To Edit Section Title</a:t>
            </a:r>
          </a:p>
        </p:txBody>
      </p:sp>
      <p:sp>
        <p:nvSpPr>
          <p:cNvPr id="13" name="Text Placeholder 9"/>
          <p:cNvSpPr>
            <a:spLocks noGrp="1"/>
          </p:cNvSpPr>
          <p:nvPr>
            <p:ph type="body" sz="quarter" idx="11" hasCustomPrompt="1"/>
          </p:nvPr>
        </p:nvSpPr>
        <p:spPr>
          <a:xfrm>
            <a:off x="0" y="2900387"/>
            <a:ext cx="9144000" cy="373063"/>
          </a:xfrm>
          <a:prstGeom prst="rect">
            <a:avLst/>
          </a:prstGeom>
          <a:solidFill>
            <a:schemeClr val="tx2"/>
          </a:solidFill>
        </p:spPr>
        <p:txBody>
          <a:bodyPr lIns="251966"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15998148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69124" y="1958662"/>
            <a:ext cx="3559382" cy="981372"/>
          </a:xfrm>
          <a:prstGeom prst="rect">
            <a:avLst/>
          </a:prstGeom>
        </p:spPr>
      </p:pic>
    </p:spTree>
    <p:extLst>
      <p:ext uri="{BB962C8B-B14F-4D97-AF65-F5344CB8AC3E}">
        <p14:creationId xmlns:p14="http://schemas.microsoft.com/office/powerpoint/2010/main" val="18404400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783457"/>
            <a:ext cx="2926080" cy="257175"/>
          </a:xfrm>
          <a:prstGeom prst="rect">
            <a:avLst/>
          </a:prstGeom>
        </p:spPr>
        <p:txBody>
          <a:bodyPr lIns="0" tIns="0" rIns="0" bIns="0"/>
          <a:lstStyle>
            <a:lvl1pPr algn="ctr">
              <a:defRPr>
                <a:solidFill>
                  <a:schemeClr val="tx1">
                    <a:tint val="75000"/>
                  </a:schemeClr>
                </a:solidFill>
              </a:defRPr>
            </a:lvl1pPr>
          </a:lstStyle>
          <a:p>
            <a:pPr marL="0" marR="0" lvl="0" indent="0" algn="ctr" defTabSz="45641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t>Confidential Property of Schneider Electric</a:t>
            </a:r>
            <a:endParaRPr kumimoji="0"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Holder 3"/>
          <p:cNvSpPr>
            <a:spLocks noGrp="1"/>
          </p:cNvSpPr>
          <p:nvPr>
            <p:ph type="dt" sz="half" idx="6"/>
          </p:nvPr>
        </p:nvSpPr>
        <p:spPr>
          <a:xfrm>
            <a:off x="457200" y="4783457"/>
            <a:ext cx="2103120" cy="257175"/>
          </a:xfrm>
          <a:prstGeom prst="rect">
            <a:avLst/>
          </a:prstGeom>
        </p:spPr>
        <p:txBody>
          <a:bodyPr lIns="0" tIns="0" rIns="0" bIns="0"/>
          <a:lstStyle>
            <a:lvl1pPr algn="l">
              <a:defRPr>
                <a:solidFill>
                  <a:schemeClr val="tx1">
                    <a:tint val="75000"/>
                  </a:schemeClr>
                </a:solidFill>
              </a:defRPr>
            </a:lvl1pPr>
          </a:lstStyle>
          <a:p>
            <a:pPr marL="0" marR="0" lvl="0" indent="0" algn="l" defTabSz="4564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Holder 4"/>
          <p:cNvSpPr>
            <a:spLocks noGrp="1"/>
          </p:cNvSpPr>
          <p:nvPr>
            <p:ph type="sldNum" sz="quarter" idx="7"/>
          </p:nvPr>
        </p:nvSpPr>
        <p:spPr>
          <a:xfrm>
            <a:off x="6583681" y="4783457"/>
            <a:ext cx="2103120" cy="257175"/>
          </a:xfrm>
          <a:prstGeom prst="rect">
            <a:avLst/>
          </a:prstGeom>
        </p:spPr>
        <p:txBody>
          <a:bodyPr lIns="0" tIns="0" rIns="0" bIns="0"/>
          <a:lstStyle>
            <a:lvl1pPr algn="r">
              <a:defRPr>
                <a:solidFill>
                  <a:schemeClr val="tx1">
                    <a:tint val="75000"/>
                  </a:schemeClr>
                </a:solidFill>
              </a:defRPr>
            </a:lvl1pPr>
          </a:lstStyle>
          <a:p>
            <a:pPr marL="0" marR="0" lvl="0" indent="0" algn="r" defTabSz="456414"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456414"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19962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Slide Number Placeholder 5"/>
          <p:cNvSpPr>
            <a:spLocks noGrp="1"/>
          </p:cNvSpPr>
          <p:nvPr>
            <p:ph type="sldNum" sz="quarter" idx="4"/>
          </p:nvPr>
        </p:nvSpPr>
        <p:spPr>
          <a:xfrm>
            <a:off x="1762181" y="4856563"/>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742"/>
            <a:r>
              <a:rPr lang="en-US">
                <a:solidFill>
                  <a:srgbClr val="626469"/>
                </a:solidFill>
              </a:rPr>
              <a:t>Page </a:t>
            </a:r>
            <a:fld id="{BC89EB46-D58C-478E-81DB-4C9BD17969F7}" type="slidenum">
              <a:rPr lang="en-US" smtClean="0">
                <a:solidFill>
                  <a:srgbClr val="626469"/>
                </a:solidFill>
              </a:rPr>
              <a:pPr defTabSz="685742"/>
              <a:t>‹#›</a:t>
            </a:fld>
            <a:endParaRPr lang="en-US" dirty="0">
              <a:solidFill>
                <a:srgbClr val="626469"/>
              </a:solidFill>
            </a:endParaRPr>
          </a:p>
        </p:txBody>
      </p:sp>
      <p:sp>
        <p:nvSpPr>
          <p:cNvPr id="7"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742"/>
            <a:r>
              <a:rPr lang="en-US">
                <a:solidFill>
                  <a:srgbClr val="009530"/>
                </a:solidFill>
              </a:rPr>
              <a:t>Confidential Property of Schneider Electric</a:t>
            </a:r>
            <a:endParaRPr lang="en-US" dirty="0">
              <a:solidFill>
                <a:srgbClr val="009530"/>
              </a:solidFill>
            </a:endParaRPr>
          </a:p>
        </p:txBody>
      </p:sp>
    </p:spTree>
    <p:extLst>
      <p:ext uri="{BB962C8B-B14F-4D97-AF65-F5344CB8AC3E}">
        <p14:creationId xmlns:p14="http://schemas.microsoft.com/office/powerpoint/2010/main" val="2277017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73" y="230188"/>
            <a:ext cx="8633531" cy="311624"/>
          </a:xfrm>
        </p:spPr>
        <p:txBody>
          <a:bodyPr>
            <a:spAutoFit/>
          </a:bodyPr>
          <a:lstStyle>
            <a:lvl1pPr>
              <a:defRPr sz="2000"/>
            </a:lvl1pPr>
          </a:lstStyle>
          <a:p>
            <a:r>
              <a:rPr lang="en-US" dirty="0"/>
              <a:t>Click To Edit Master Title Style</a:t>
            </a:r>
          </a:p>
        </p:txBody>
      </p:sp>
      <p:sp>
        <p:nvSpPr>
          <p:cNvPr id="20" name="Text Placeholder 11"/>
          <p:cNvSpPr>
            <a:spLocks noGrp="1"/>
          </p:cNvSpPr>
          <p:nvPr>
            <p:ph type="body" sz="quarter" idx="13" hasCustomPrompt="1"/>
          </p:nvPr>
        </p:nvSpPr>
        <p:spPr>
          <a:xfrm>
            <a:off x="252415" y="4062456"/>
            <a:ext cx="5580061" cy="126958"/>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72" y="604936"/>
            <a:ext cx="8633531" cy="173124"/>
          </a:xfrm>
          <a:prstGeom prst="rect">
            <a:avLst/>
          </a:prstGeom>
        </p:spPr>
        <p:txBody>
          <a:bodyPr lIns="0" tIns="0" rIns="0" bIns="0" anchor="t">
            <a:spAutoFit/>
          </a:bodyPr>
          <a:lstStyle>
            <a:lvl1pPr marL="0" indent="0">
              <a:spcBef>
                <a:spcPts val="0"/>
              </a:spcBef>
              <a:spcAft>
                <a:spcPts val="0"/>
              </a:spcAft>
              <a:buNone/>
              <a:defRPr sz="1100" b="0" baseline="0">
                <a:solidFill>
                  <a:schemeClr val="accent6"/>
                </a:solidFill>
              </a:defRPr>
            </a:lvl1pPr>
            <a:lvl2pPr marL="456877" indent="0">
              <a:buNone/>
              <a:defRPr sz="2000" b="1"/>
            </a:lvl2pPr>
            <a:lvl3pPr marL="913754" indent="0">
              <a:buNone/>
              <a:defRPr sz="1800" b="1"/>
            </a:lvl3pPr>
            <a:lvl4pPr marL="1370631" indent="0">
              <a:buNone/>
              <a:defRPr sz="1600" b="1"/>
            </a:lvl4pPr>
            <a:lvl5pPr marL="1827504" indent="0">
              <a:buNone/>
              <a:defRPr sz="1600" b="1"/>
            </a:lvl5pPr>
            <a:lvl6pPr marL="2284376" indent="0">
              <a:buNone/>
              <a:defRPr sz="1600" b="1"/>
            </a:lvl6pPr>
            <a:lvl7pPr marL="2741261" indent="0">
              <a:buNone/>
              <a:defRPr sz="1600" b="1"/>
            </a:lvl7pPr>
            <a:lvl8pPr marL="3198131" indent="0">
              <a:buNone/>
              <a:defRPr sz="1600" b="1"/>
            </a:lvl8pPr>
            <a:lvl9pPr marL="3655003" indent="0">
              <a:buNone/>
              <a:defRPr sz="1600" b="1"/>
            </a:lvl9pPr>
          </a:lstStyle>
          <a:p>
            <a:pPr lvl="0"/>
            <a:r>
              <a:rPr lang="en-US" dirty="0"/>
              <a:t>Click To Edit Master Text Styles</a:t>
            </a:r>
          </a:p>
        </p:txBody>
      </p:sp>
      <p:sp>
        <p:nvSpPr>
          <p:cNvPr id="4" name="Content Placeholder 3"/>
          <p:cNvSpPr>
            <a:spLocks noGrp="1"/>
          </p:cNvSpPr>
          <p:nvPr>
            <p:ph sz="quarter" idx="17"/>
          </p:nvPr>
        </p:nvSpPr>
        <p:spPr>
          <a:xfrm>
            <a:off x="252413" y="1203329"/>
            <a:ext cx="5580062" cy="146193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2" y="4857172"/>
            <a:ext cx="525690" cy="92333"/>
          </a:xfrm>
          <a:prstGeom prst="rect">
            <a:avLst/>
          </a:prstGeom>
        </p:spPr>
        <p:txBody>
          <a:bodyPr vert="horz" lIns="0" tIns="0" rIns="0" bIns="0" rtlCol="0" anchor="ctr">
            <a:spAutoFit/>
          </a:bodyPr>
          <a:lstStyle>
            <a:lvl1pPr algn="l" defTabSz="456877">
              <a:defRPr sz="600">
                <a:solidFill>
                  <a:schemeClr val="bg2"/>
                </a:solidFill>
                <a:latin typeface="Arial"/>
                <a:cs typeface="Arial"/>
              </a:defRPr>
            </a:lvl1pPr>
          </a:lstStyle>
          <a:p>
            <a:pPr>
              <a:defRPr/>
            </a:pPr>
            <a:r>
              <a:rPr lang="en-US" dirty="0">
                <a:solidFill>
                  <a:srgbClr val="3DCD58"/>
                </a:solidFill>
              </a:rPr>
              <a:t>Page </a:t>
            </a:r>
            <a:fld id="{5A9C12DC-491F-9444-86A2-13AC5C62A2FC}" type="slidenum">
              <a:rPr lang="en-US" smtClean="0">
                <a:solidFill>
                  <a:srgbClr val="3DCD58"/>
                </a:solidFill>
              </a:rPr>
              <a:pPr>
                <a:defRPr/>
              </a:pPr>
              <a:t>‹#›</a:t>
            </a:fld>
            <a:endParaRPr lang="en-US" dirty="0">
              <a:solidFill>
                <a:srgbClr val="3DCD58"/>
              </a:solidFill>
            </a:endParaRPr>
          </a:p>
        </p:txBody>
      </p:sp>
      <p:sp>
        <p:nvSpPr>
          <p:cNvPr id="10" name="Footer Placeholder 4"/>
          <p:cNvSpPr>
            <a:spLocks noGrp="1"/>
          </p:cNvSpPr>
          <p:nvPr>
            <p:ph type="ftr" sz="quarter" idx="3"/>
          </p:nvPr>
        </p:nvSpPr>
        <p:spPr>
          <a:xfrm>
            <a:off x="252414" y="4857171"/>
            <a:ext cx="1509767" cy="92333"/>
          </a:xfrm>
          <a:prstGeom prst="rect">
            <a:avLst/>
          </a:prstGeom>
        </p:spPr>
        <p:txBody>
          <a:bodyPr vert="horz" wrap="square" lIns="0" tIns="0" rIns="0" bIns="0" rtlCol="0" anchor="ctr">
            <a:spAutoFit/>
          </a:bodyPr>
          <a:lstStyle>
            <a:lvl1pPr algn="l" defTabSz="456877">
              <a:defRPr sz="600">
                <a:solidFill>
                  <a:schemeClr val="accent1"/>
                </a:solidFill>
                <a:latin typeface="Arial"/>
                <a:cs typeface="Arial"/>
              </a:defRPr>
            </a:lvl1pPr>
          </a:lstStyle>
          <a:p>
            <a:pPr>
              <a:defRPr/>
            </a:pPr>
            <a:r>
              <a:rPr lang="en-US">
                <a:solidFill>
                  <a:srgbClr val="626469"/>
                </a:solidFill>
              </a:rPr>
              <a:t>Confidential Property of Schneider Electric</a:t>
            </a:r>
            <a:endParaRPr lang="en-US" dirty="0">
              <a:solidFill>
                <a:srgbClr val="626469"/>
              </a:solidFill>
            </a:endParaRPr>
          </a:p>
        </p:txBody>
      </p:sp>
    </p:spTree>
    <p:extLst>
      <p:ext uri="{BB962C8B-B14F-4D97-AF65-F5344CB8AC3E}">
        <p14:creationId xmlns:p14="http://schemas.microsoft.com/office/powerpoint/2010/main" val="2142235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001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6 Column Spruce Green">
    <p:bg>
      <p:bgPr>
        <a:solidFill>
          <a:srgbClr val="00953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3600"/>
            <a:ext cx="8229600" cy="821531"/>
          </a:xfrm>
        </p:spPr>
        <p:txBody>
          <a:bodyPr/>
          <a:lstStyle>
            <a:lvl1pPr>
              <a:defRPr>
                <a:solidFill>
                  <a:srgbClr val="FFFFFF"/>
                </a:solidFill>
              </a:defRPr>
            </a:lvl1pPr>
          </a:lstStyle>
          <a:p>
            <a:r>
              <a:rPr lang="en-US"/>
              <a:t>Click to edit Master title style</a:t>
            </a:r>
            <a:endParaRPr lang="en-US" dirty="0"/>
          </a:p>
        </p:txBody>
      </p:sp>
      <p:sp>
        <p:nvSpPr>
          <p:cNvPr id="10" name="Picture Placeholder 9"/>
          <p:cNvSpPr>
            <a:spLocks noGrp="1"/>
          </p:cNvSpPr>
          <p:nvPr>
            <p:ph type="pic" sz="quarter" idx="10"/>
          </p:nvPr>
        </p:nvSpPr>
        <p:spPr>
          <a:xfrm>
            <a:off x="457201" y="1651564"/>
            <a:ext cx="1280375" cy="1303020"/>
          </a:xfrm>
        </p:spPr>
        <p:txBody>
          <a:bodyPr>
            <a:noAutofit/>
          </a:bodyPr>
          <a:lstStyle>
            <a:lvl1pPr marL="0" indent="0" algn="ctr">
              <a:buNone/>
              <a:defRPr sz="1500">
                <a:solidFill>
                  <a:srgbClr val="FFFFFF"/>
                </a:solidFill>
              </a:defRPr>
            </a:lvl1pPr>
          </a:lstStyle>
          <a:p>
            <a:r>
              <a:rPr lang="en-US"/>
              <a:t>Click icon to add picture</a:t>
            </a:r>
            <a:endParaRPr lang="en-US" dirty="0"/>
          </a:p>
        </p:txBody>
      </p:sp>
      <p:sp>
        <p:nvSpPr>
          <p:cNvPr id="11" name="Picture Placeholder 9"/>
          <p:cNvSpPr>
            <a:spLocks noGrp="1"/>
          </p:cNvSpPr>
          <p:nvPr>
            <p:ph type="pic" sz="quarter" idx="11"/>
          </p:nvPr>
        </p:nvSpPr>
        <p:spPr>
          <a:xfrm>
            <a:off x="1844761" y="1651564"/>
            <a:ext cx="1285018" cy="1303020"/>
          </a:xfrm>
        </p:spPr>
        <p:txBody>
          <a:bodyPr>
            <a:noAutofit/>
          </a:bodyPr>
          <a:lstStyle>
            <a:lvl1pPr marL="0" indent="0" algn="ctr">
              <a:buNone/>
              <a:defRPr sz="1500">
                <a:solidFill>
                  <a:srgbClr val="FFFFFF"/>
                </a:solidFill>
              </a:defRPr>
            </a:lvl1pPr>
          </a:lstStyle>
          <a:p>
            <a:r>
              <a:rPr lang="en-US"/>
              <a:t>Click icon to add picture</a:t>
            </a:r>
            <a:endParaRPr lang="en-US" dirty="0"/>
          </a:p>
        </p:txBody>
      </p:sp>
      <p:sp>
        <p:nvSpPr>
          <p:cNvPr id="12" name="Picture Placeholder 9"/>
          <p:cNvSpPr>
            <a:spLocks noGrp="1"/>
          </p:cNvSpPr>
          <p:nvPr>
            <p:ph type="pic" sz="quarter" idx="12"/>
          </p:nvPr>
        </p:nvSpPr>
        <p:spPr>
          <a:xfrm>
            <a:off x="3235772" y="1651564"/>
            <a:ext cx="1283828" cy="1303020"/>
          </a:xfrm>
        </p:spPr>
        <p:txBody>
          <a:bodyPr>
            <a:noAutofit/>
          </a:bodyPr>
          <a:lstStyle>
            <a:lvl1pPr marL="0" indent="0" algn="ctr">
              <a:buNone/>
              <a:defRPr sz="1500">
                <a:solidFill>
                  <a:srgbClr val="FFFFFF"/>
                </a:solidFill>
              </a:defRPr>
            </a:lvl1pPr>
          </a:lstStyle>
          <a:p>
            <a:r>
              <a:rPr lang="en-US"/>
              <a:t>Click icon to add picture</a:t>
            </a:r>
            <a:endParaRPr lang="en-US" dirty="0"/>
          </a:p>
        </p:txBody>
      </p:sp>
      <p:sp>
        <p:nvSpPr>
          <p:cNvPr id="13" name="Picture Placeholder 9"/>
          <p:cNvSpPr>
            <a:spLocks noGrp="1"/>
          </p:cNvSpPr>
          <p:nvPr>
            <p:ph type="pic" sz="quarter" idx="13"/>
          </p:nvPr>
        </p:nvSpPr>
        <p:spPr>
          <a:xfrm>
            <a:off x="4625592" y="1651564"/>
            <a:ext cx="1282780" cy="1303020"/>
          </a:xfrm>
        </p:spPr>
        <p:txBody>
          <a:bodyPr>
            <a:noAutofit/>
          </a:bodyPr>
          <a:lstStyle>
            <a:lvl1pPr marL="0" indent="0" algn="ctr">
              <a:buNone/>
              <a:defRPr sz="1500">
                <a:solidFill>
                  <a:srgbClr val="FFFFFF"/>
                </a:solidFill>
              </a:defRPr>
            </a:lvl1pPr>
          </a:lstStyle>
          <a:p>
            <a:r>
              <a:rPr lang="en-US"/>
              <a:t>Click icon to add picture</a:t>
            </a:r>
            <a:endParaRPr lang="en-US" dirty="0"/>
          </a:p>
        </p:txBody>
      </p:sp>
      <p:sp>
        <p:nvSpPr>
          <p:cNvPr id="14" name="Picture Placeholder 9"/>
          <p:cNvSpPr>
            <a:spLocks noGrp="1"/>
          </p:cNvSpPr>
          <p:nvPr>
            <p:ph type="pic" sz="quarter" idx="14"/>
          </p:nvPr>
        </p:nvSpPr>
        <p:spPr>
          <a:xfrm>
            <a:off x="6015416" y="1651564"/>
            <a:ext cx="1285018" cy="1303020"/>
          </a:xfrm>
        </p:spPr>
        <p:txBody>
          <a:bodyPr>
            <a:noAutofit/>
          </a:bodyPr>
          <a:lstStyle>
            <a:lvl1pPr marL="0" indent="0" algn="ctr">
              <a:buNone/>
              <a:defRPr sz="1500">
                <a:solidFill>
                  <a:srgbClr val="FFFFFF"/>
                </a:solidFill>
              </a:defRPr>
            </a:lvl1pPr>
          </a:lstStyle>
          <a:p>
            <a:r>
              <a:rPr lang="en-US"/>
              <a:t>Click icon to add picture</a:t>
            </a:r>
            <a:endParaRPr lang="en-US" dirty="0"/>
          </a:p>
        </p:txBody>
      </p:sp>
      <p:sp>
        <p:nvSpPr>
          <p:cNvPr id="15" name="Picture Placeholder 9"/>
          <p:cNvSpPr>
            <a:spLocks noGrp="1"/>
          </p:cNvSpPr>
          <p:nvPr>
            <p:ph type="pic" sz="quarter" idx="15"/>
          </p:nvPr>
        </p:nvSpPr>
        <p:spPr>
          <a:xfrm>
            <a:off x="7405236" y="1651564"/>
            <a:ext cx="1281446" cy="1303020"/>
          </a:xfrm>
        </p:spPr>
        <p:txBody>
          <a:bodyPr>
            <a:noAutofit/>
          </a:bodyPr>
          <a:lstStyle>
            <a:lvl1pPr marL="0" indent="0" algn="ctr">
              <a:buNone/>
              <a:defRPr sz="1500">
                <a:solidFill>
                  <a:srgbClr val="FFFFFF"/>
                </a:solidFill>
              </a:defRPr>
            </a:lvl1pPr>
          </a:lstStyle>
          <a:p>
            <a:r>
              <a:rPr lang="en-US"/>
              <a:t>Click icon to add picture</a:t>
            </a:r>
            <a:endParaRPr lang="en-US" dirty="0"/>
          </a:p>
        </p:txBody>
      </p:sp>
      <p:sp>
        <p:nvSpPr>
          <p:cNvPr id="17" name="Text Placeholder 16"/>
          <p:cNvSpPr>
            <a:spLocks noGrp="1"/>
          </p:cNvSpPr>
          <p:nvPr>
            <p:ph type="body" sz="quarter" idx="16"/>
          </p:nvPr>
        </p:nvSpPr>
        <p:spPr>
          <a:xfrm>
            <a:off x="457201" y="3067051"/>
            <a:ext cx="1280375" cy="814388"/>
          </a:xfrm>
        </p:spPr>
        <p:txBody>
          <a:bodyPr lIns="45717" rIns="45717">
            <a:noAutofit/>
          </a:bodyPr>
          <a:lstStyle>
            <a:lvl1pPr marL="0" indent="0" algn="ctr">
              <a:buNone/>
              <a:defRPr sz="1425" b="0">
                <a:solidFill>
                  <a:srgbClr val="FFFFFF"/>
                </a:solidFill>
              </a:defRPr>
            </a:lvl1pPr>
            <a:lvl2pPr marL="89288" indent="0">
              <a:buNone/>
              <a:defRPr sz="1425" b="0">
                <a:solidFill>
                  <a:schemeClr val="bg1"/>
                </a:solidFill>
              </a:defRPr>
            </a:lvl2pPr>
            <a:lvl3pPr marL="298822" indent="0">
              <a:buNone/>
              <a:defRPr sz="1425" b="0">
                <a:solidFill>
                  <a:schemeClr val="bg1"/>
                </a:solidFill>
              </a:defRPr>
            </a:lvl3pPr>
            <a:lvl4pPr marL="516688" indent="0">
              <a:buNone/>
              <a:defRPr sz="1425" b="0">
                <a:solidFill>
                  <a:schemeClr val="bg1"/>
                </a:solidFill>
              </a:defRPr>
            </a:lvl4pPr>
            <a:lvl5pPr marL="688124" indent="0">
              <a:buNone/>
              <a:defRPr sz="1425" b="0">
                <a:solidFill>
                  <a:schemeClr val="bg1"/>
                </a:solidFill>
              </a:defRPr>
            </a:lvl5pPr>
          </a:lstStyle>
          <a:p>
            <a:pPr lvl="0"/>
            <a:r>
              <a:rPr lang="en-US"/>
              <a:t>Click to edit Master text styles</a:t>
            </a:r>
          </a:p>
        </p:txBody>
      </p:sp>
      <p:sp>
        <p:nvSpPr>
          <p:cNvPr id="18" name="Text Placeholder 16"/>
          <p:cNvSpPr>
            <a:spLocks noGrp="1"/>
          </p:cNvSpPr>
          <p:nvPr>
            <p:ph type="body" sz="quarter" idx="17"/>
          </p:nvPr>
        </p:nvSpPr>
        <p:spPr>
          <a:xfrm>
            <a:off x="1844759" y="3067051"/>
            <a:ext cx="1285019" cy="814388"/>
          </a:xfrm>
        </p:spPr>
        <p:txBody>
          <a:bodyPr lIns="45717" rIns="45717">
            <a:noAutofit/>
          </a:bodyPr>
          <a:lstStyle>
            <a:lvl1pPr marL="0" indent="0" algn="ctr">
              <a:buNone/>
              <a:defRPr sz="1425" b="0">
                <a:solidFill>
                  <a:srgbClr val="FFFFFF"/>
                </a:solidFill>
              </a:defRPr>
            </a:lvl1pPr>
            <a:lvl2pPr marL="89288" indent="0">
              <a:buNone/>
              <a:defRPr sz="1425" b="0">
                <a:solidFill>
                  <a:schemeClr val="bg1"/>
                </a:solidFill>
              </a:defRPr>
            </a:lvl2pPr>
            <a:lvl3pPr marL="298822" indent="0">
              <a:buNone/>
              <a:defRPr sz="1425" b="0">
                <a:solidFill>
                  <a:schemeClr val="bg1"/>
                </a:solidFill>
              </a:defRPr>
            </a:lvl3pPr>
            <a:lvl4pPr marL="516688" indent="0">
              <a:buNone/>
              <a:defRPr sz="1425" b="0">
                <a:solidFill>
                  <a:schemeClr val="bg1"/>
                </a:solidFill>
              </a:defRPr>
            </a:lvl4pPr>
            <a:lvl5pPr marL="688124" indent="0">
              <a:buNone/>
              <a:defRPr sz="1425" b="0">
                <a:solidFill>
                  <a:schemeClr val="bg1"/>
                </a:solidFill>
              </a:defRPr>
            </a:lvl5pPr>
          </a:lstStyle>
          <a:p>
            <a:pPr lvl="0"/>
            <a:r>
              <a:rPr lang="en-US"/>
              <a:t>Click to edit Master text styles</a:t>
            </a:r>
          </a:p>
        </p:txBody>
      </p:sp>
      <p:sp>
        <p:nvSpPr>
          <p:cNvPr id="19" name="Text Placeholder 16"/>
          <p:cNvSpPr>
            <a:spLocks noGrp="1"/>
          </p:cNvSpPr>
          <p:nvPr>
            <p:ph type="body" sz="quarter" idx="18"/>
          </p:nvPr>
        </p:nvSpPr>
        <p:spPr>
          <a:xfrm>
            <a:off x="3235774" y="3067051"/>
            <a:ext cx="1283827" cy="814388"/>
          </a:xfrm>
        </p:spPr>
        <p:txBody>
          <a:bodyPr lIns="45717" rIns="45717">
            <a:noAutofit/>
          </a:bodyPr>
          <a:lstStyle>
            <a:lvl1pPr marL="0" indent="0" algn="ctr">
              <a:buNone/>
              <a:defRPr sz="1425" b="0">
                <a:solidFill>
                  <a:srgbClr val="FFFFFF"/>
                </a:solidFill>
              </a:defRPr>
            </a:lvl1pPr>
            <a:lvl2pPr marL="89288" indent="0">
              <a:buNone/>
              <a:defRPr sz="1425" b="0">
                <a:solidFill>
                  <a:schemeClr val="bg1"/>
                </a:solidFill>
              </a:defRPr>
            </a:lvl2pPr>
            <a:lvl3pPr marL="298822" indent="0">
              <a:buNone/>
              <a:defRPr sz="1425" b="0">
                <a:solidFill>
                  <a:schemeClr val="bg1"/>
                </a:solidFill>
              </a:defRPr>
            </a:lvl3pPr>
            <a:lvl4pPr marL="516688" indent="0">
              <a:buNone/>
              <a:defRPr sz="1425" b="0">
                <a:solidFill>
                  <a:schemeClr val="bg1"/>
                </a:solidFill>
              </a:defRPr>
            </a:lvl4pPr>
            <a:lvl5pPr marL="688124" indent="0">
              <a:buNone/>
              <a:defRPr sz="1425" b="0">
                <a:solidFill>
                  <a:schemeClr val="bg1"/>
                </a:solidFill>
              </a:defRPr>
            </a:lvl5pPr>
          </a:lstStyle>
          <a:p>
            <a:pPr lvl="0"/>
            <a:r>
              <a:rPr lang="en-US"/>
              <a:t>Click to edit Master text styles</a:t>
            </a:r>
          </a:p>
        </p:txBody>
      </p:sp>
      <p:sp>
        <p:nvSpPr>
          <p:cNvPr id="20" name="Text Placeholder 16"/>
          <p:cNvSpPr>
            <a:spLocks noGrp="1"/>
          </p:cNvSpPr>
          <p:nvPr>
            <p:ph type="body" sz="quarter" idx="19"/>
          </p:nvPr>
        </p:nvSpPr>
        <p:spPr>
          <a:xfrm>
            <a:off x="4625592" y="3067051"/>
            <a:ext cx="1282780" cy="814388"/>
          </a:xfrm>
        </p:spPr>
        <p:txBody>
          <a:bodyPr lIns="45717" rIns="45717">
            <a:noAutofit/>
          </a:bodyPr>
          <a:lstStyle>
            <a:lvl1pPr marL="0" indent="0" algn="ctr">
              <a:buNone/>
              <a:defRPr sz="1425" b="0">
                <a:solidFill>
                  <a:srgbClr val="FFFFFF"/>
                </a:solidFill>
              </a:defRPr>
            </a:lvl1pPr>
            <a:lvl2pPr marL="89288" indent="0">
              <a:buNone/>
              <a:defRPr sz="1425" b="0">
                <a:solidFill>
                  <a:schemeClr val="bg1"/>
                </a:solidFill>
              </a:defRPr>
            </a:lvl2pPr>
            <a:lvl3pPr marL="298822" indent="0">
              <a:buNone/>
              <a:defRPr sz="1425" b="0">
                <a:solidFill>
                  <a:schemeClr val="bg1"/>
                </a:solidFill>
              </a:defRPr>
            </a:lvl3pPr>
            <a:lvl4pPr marL="516688" indent="0">
              <a:buNone/>
              <a:defRPr sz="1425" b="0">
                <a:solidFill>
                  <a:schemeClr val="bg1"/>
                </a:solidFill>
              </a:defRPr>
            </a:lvl4pPr>
            <a:lvl5pPr marL="688124" indent="0">
              <a:buNone/>
              <a:defRPr sz="1425" b="0">
                <a:solidFill>
                  <a:schemeClr val="bg1"/>
                </a:solidFill>
              </a:defRPr>
            </a:lvl5pPr>
          </a:lstStyle>
          <a:p>
            <a:pPr lvl="0"/>
            <a:r>
              <a:rPr lang="en-US"/>
              <a:t>Click to edit Master text styles</a:t>
            </a:r>
          </a:p>
        </p:txBody>
      </p:sp>
      <p:sp>
        <p:nvSpPr>
          <p:cNvPr id="21" name="Text Placeholder 16"/>
          <p:cNvSpPr>
            <a:spLocks noGrp="1"/>
          </p:cNvSpPr>
          <p:nvPr>
            <p:ph type="body" sz="quarter" idx="20"/>
          </p:nvPr>
        </p:nvSpPr>
        <p:spPr>
          <a:xfrm>
            <a:off x="6015416" y="3067051"/>
            <a:ext cx="1285018" cy="814388"/>
          </a:xfrm>
        </p:spPr>
        <p:txBody>
          <a:bodyPr lIns="45717" rIns="45717">
            <a:noAutofit/>
          </a:bodyPr>
          <a:lstStyle>
            <a:lvl1pPr marL="0" indent="0" algn="ctr">
              <a:buNone/>
              <a:defRPr sz="1425" b="0">
                <a:solidFill>
                  <a:srgbClr val="FFFFFF"/>
                </a:solidFill>
              </a:defRPr>
            </a:lvl1pPr>
            <a:lvl2pPr marL="89288" indent="0">
              <a:buNone/>
              <a:defRPr sz="1425" b="0">
                <a:solidFill>
                  <a:schemeClr val="bg1"/>
                </a:solidFill>
              </a:defRPr>
            </a:lvl2pPr>
            <a:lvl3pPr marL="298822" indent="0">
              <a:buNone/>
              <a:defRPr sz="1425" b="0">
                <a:solidFill>
                  <a:schemeClr val="bg1"/>
                </a:solidFill>
              </a:defRPr>
            </a:lvl3pPr>
            <a:lvl4pPr marL="516688" indent="0">
              <a:buNone/>
              <a:defRPr sz="1425" b="0">
                <a:solidFill>
                  <a:schemeClr val="bg1"/>
                </a:solidFill>
              </a:defRPr>
            </a:lvl4pPr>
            <a:lvl5pPr marL="688124" indent="0">
              <a:buNone/>
              <a:defRPr sz="1425" b="0">
                <a:solidFill>
                  <a:schemeClr val="bg1"/>
                </a:solidFill>
              </a:defRPr>
            </a:lvl5pPr>
          </a:lstStyle>
          <a:p>
            <a:pPr lvl="0"/>
            <a:r>
              <a:rPr lang="en-US"/>
              <a:t>Click to edit Master text styles</a:t>
            </a:r>
          </a:p>
        </p:txBody>
      </p:sp>
      <p:sp>
        <p:nvSpPr>
          <p:cNvPr id="22" name="Text Placeholder 16"/>
          <p:cNvSpPr>
            <a:spLocks noGrp="1"/>
          </p:cNvSpPr>
          <p:nvPr>
            <p:ph type="body" sz="quarter" idx="21"/>
          </p:nvPr>
        </p:nvSpPr>
        <p:spPr>
          <a:xfrm>
            <a:off x="7405235" y="3067051"/>
            <a:ext cx="1281565" cy="814388"/>
          </a:xfrm>
        </p:spPr>
        <p:txBody>
          <a:bodyPr lIns="45717" rIns="45717">
            <a:noAutofit/>
          </a:bodyPr>
          <a:lstStyle>
            <a:lvl1pPr marL="0" indent="0" algn="ctr">
              <a:buNone/>
              <a:defRPr sz="1425" b="0">
                <a:solidFill>
                  <a:srgbClr val="FFFFFF"/>
                </a:solidFill>
              </a:defRPr>
            </a:lvl1pPr>
            <a:lvl2pPr marL="89288" indent="0">
              <a:buNone/>
              <a:defRPr sz="1425" b="0">
                <a:solidFill>
                  <a:schemeClr val="bg1"/>
                </a:solidFill>
              </a:defRPr>
            </a:lvl2pPr>
            <a:lvl3pPr marL="298822" indent="0">
              <a:buNone/>
              <a:defRPr sz="1425" b="0">
                <a:solidFill>
                  <a:schemeClr val="bg1"/>
                </a:solidFill>
              </a:defRPr>
            </a:lvl3pPr>
            <a:lvl4pPr marL="516688" indent="0">
              <a:buNone/>
              <a:defRPr sz="1425" b="0">
                <a:solidFill>
                  <a:schemeClr val="bg1"/>
                </a:solidFill>
              </a:defRPr>
            </a:lvl4pPr>
            <a:lvl5pPr marL="688124" indent="0">
              <a:buNone/>
              <a:defRPr sz="1425" b="0">
                <a:solidFill>
                  <a:schemeClr val="bg1"/>
                </a:solidFill>
              </a:defRPr>
            </a:lvl5pPr>
          </a:lstStyle>
          <a:p>
            <a:pPr lvl="0"/>
            <a:r>
              <a:rPr lang="en-US"/>
              <a:t>Click to edit Master text styles</a:t>
            </a:r>
          </a:p>
        </p:txBody>
      </p:sp>
      <p:sp>
        <p:nvSpPr>
          <p:cNvPr id="24" name="Slide Number Placeholder 5"/>
          <p:cNvSpPr>
            <a:spLocks noGrp="1"/>
          </p:cNvSpPr>
          <p:nvPr>
            <p:ph type="sldNum" sz="quarter" idx="4"/>
          </p:nvPr>
        </p:nvSpPr>
        <p:spPr>
          <a:xfrm>
            <a:off x="1747892" y="4857158"/>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defTabSz="685742"/>
            <a:r>
              <a:rPr lang="en-US"/>
              <a:t>Page </a:t>
            </a:r>
            <a:fld id="{5A9C12DC-491F-9444-86A2-13AC5C62A2FC}" type="slidenum">
              <a:rPr lang="en-US" smtClean="0"/>
              <a:pPr defTabSz="685742"/>
              <a:t>‹#›</a:t>
            </a:fld>
            <a:endParaRPr lang="en-US" dirty="0"/>
          </a:p>
        </p:txBody>
      </p:sp>
      <p:sp>
        <p:nvSpPr>
          <p:cNvPr id="26"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defTabSz="685742"/>
            <a:r>
              <a:rPr lang="en-US"/>
              <a:t>Confidential Property of Schneider Electric</a:t>
            </a:r>
            <a:endParaRPr lang="en-US" dirty="0"/>
          </a:p>
        </p:txBody>
      </p:sp>
    </p:spTree>
    <p:extLst>
      <p:ext uri="{BB962C8B-B14F-4D97-AF65-F5344CB8AC3E}">
        <p14:creationId xmlns:p14="http://schemas.microsoft.com/office/powerpoint/2010/main" val="35686059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9144000" cy="4381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8" name="Title 1"/>
          <p:cNvSpPr>
            <a:spLocks noGrp="1"/>
          </p:cNvSpPr>
          <p:nvPr>
            <p:ph type="ctrTitle" hasCustomPrompt="1"/>
          </p:nvPr>
        </p:nvSpPr>
        <p:spPr>
          <a:xfrm>
            <a:off x="252414" y="1971244"/>
            <a:ext cx="8673872" cy="553998"/>
          </a:xfrm>
          <a:prstGeom prst="rect">
            <a:avLst/>
          </a:prstGeom>
        </p:spPr>
        <p:txBody>
          <a:bodyPr lIns="0" tIns="0" rIns="0" bIns="0" anchor="ctr" anchorCtr="0">
            <a:spAutoFit/>
          </a:bodyPr>
          <a:lstStyle>
            <a:lvl1pPr marL="0" indent="0" algn="l">
              <a:buFont typeface="Arial"/>
              <a:buNone/>
              <a:defRPr sz="3600">
                <a:solidFill>
                  <a:schemeClr val="tx2"/>
                </a:solidFill>
              </a:defRPr>
            </a:lvl1pPr>
          </a:lstStyle>
          <a:p>
            <a:r>
              <a:rPr lang="en-US" dirty="0"/>
              <a:t>Click To Edit Master Title Style</a:t>
            </a:r>
          </a:p>
        </p:txBody>
      </p:sp>
      <p:sp>
        <p:nvSpPr>
          <p:cNvPr id="9" name="Subtitle 2"/>
          <p:cNvSpPr>
            <a:spLocks noGrp="1"/>
          </p:cNvSpPr>
          <p:nvPr>
            <p:ph type="subTitle" idx="1" hasCustomPrompt="1"/>
          </p:nvPr>
        </p:nvSpPr>
        <p:spPr>
          <a:xfrm>
            <a:off x="252414" y="2566267"/>
            <a:ext cx="8673872" cy="307777"/>
          </a:xfrm>
          <a:prstGeom prst="rect">
            <a:avLst/>
          </a:prstGeom>
        </p:spPr>
        <p:txBody>
          <a:bodyPr lIns="0" tIns="0" rIns="0" bIns="0">
            <a:spAutoFit/>
          </a:bodyPr>
          <a:lstStyle>
            <a:lvl1pPr marL="0" indent="0" algn="l">
              <a:buNone/>
              <a:defRPr sz="2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1" name="Rectangle 10"/>
          <p:cNvSpPr/>
          <p:nvPr userDrawn="1"/>
        </p:nvSpPr>
        <p:spPr>
          <a:xfrm flipV="1">
            <a:off x="0" y="3711677"/>
            <a:ext cx="9144000" cy="67531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Placeholder 13"/>
          <p:cNvSpPr>
            <a:spLocks noGrp="1"/>
          </p:cNvSpPr>
          <p:nvPr>
            <p:ph type="body" sz="quarter" idx="11" hasCustomPrompt="1"/>
          </p:nvPr>
        </p:nvSpPr>
        <p:spPr>
          <a:xfrm>
            <a:off x="252414" y="3954254"/>
            <a:ext cx="4360862" cy="184666"/>
          </a:xfrm>
          <a:prstGeom prst="rect">
            <a:avLst/>
          </a:prstGeom>
        </p:spPr>
        <p:txBody>
          <a:bodyPr lIns="0" tIns="0" rIns="0" bIns="0" anchor="ctr" anchorCtr="0">
            <a:spAutoFit/>
          </a:bodyPr>
          <a:lstStyle>
            <a:lvl1pPr marL="0" indent="0">
              <a:buNone/>
              <a:defRPr sz="1200">
                <a:solidFill>
                  <a:schemeClr val="bg1"/>
                </a:solidFill>
              </a:defRPr>
            </a:lvl1pPr>
          </a:lstStyle>
          <a:p>
            <a:pPr lvl="0"/>
            <a:r>
              <a:rPr lang="en-US" dirty="0"/>
              <a:t>Presented by:</a:t>
            </a:r>
          </a:p>
        </p:txBody>
      </p:sp>
      <p:sp>
        <p:nvSpPr>
          <p:cNvPr id="13" name="Rectangle 12"/>
          <p:cNvSpPr/>
          <p:nvPr userDrawn="1"/>
        </p:nvSpPr>
        <p:spPr>
          <a:xfrm>
            <a:off x="0" y="4386996"/>
            <a:ext cx="9144000" cy="10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Footer Placeholder 4"/>
          <p:cNvSpPr>
            <a:spLocks noGrp="1"/>
          </p:cNvSpPr>
          <p:nvPr>
            <p:ph type="ftr" sz="quarter" idx="3"/>
          </p:nvPr>
        </p:nvSpPr>
        <p:spPr>
          <a:xfrm>
            <a:off x="252413" y="4857154"/>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3209679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Tree>
    <p:extLst>
      <p:ext uri="{BB962C8B-B14F-4D97-AF65-F5344CB8AC3E}">
        <p14:creationId xmlns:p14="http://schemas.microsoft.com/office/powerpoint/2010/main" val="97006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565650" y="-2"/>
            <a:ext cx="4578351"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9894344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8448200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dirty="0"/>
              <a:t>Click To Edit Optional Subtitle</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40802949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613273" y="-2"/>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15" name="Rectangle 14"/>
          <p:cNvSpPr/>
          <p:nvPr userDrawn="1"/>
        </p:nvSpPr>
        <p:spPr>
          <a:xfrm rot="5400000">
            <a:off x="-286951" y="243272"/>
            <a:ext cx="5143500" cy="46569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p:nvPr>
        </p:nvSpPr>
        <p:spPr>
          <a:xfrm>
            <a:off x="-43677" y="-2"/>
            <a:ext cx="5030014"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Tree>
    <p:extLst>
      <p:ext uri="{BB962C8B-B14F-4D97-AF65-F5344CB8AC3E}">
        <p14:creationId xmlns:p14="http://schemas.microsoft.com/office/powerpoint/2010/main" val="24893308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52413" y="982952"/>
            <a:ext cx="3749962" cy="1452705"/>
          </a:xfrm>
          <a:prstGeom prst="rect">
            <a:avLst/>
          </a:prstGeom>
          <a:noFill/>
        </p:spPr>
        <p:txBody>
          <a:bodyPr vert="horz" wrap="square" lIns="0" tIns="0" rIns="0" bIns="0">
            <a:spAutoFit/>
          </a:bodyPr>
          <a:lstStyle>
            <a:lvl1pPr marL="236538" indent="-236538">
              <a:buClr>
                <a:schemeClr val="tx2"/>
              </a:buClr>
              <a:buFont typeface="Arial" panose="020B0604020202020204" pitchFamily="34" charset="0"/>
              <a:buChar char="•"/>
              <a:defRPr sz="2000">
                <a:solidFill>
                  <a:schemeClr val="accent1"/>
                </a:solidFill>
              </a:defRPr>
            </a:lvl1pPr>
            <a:lvl2pPr marL="457200" indent="-220663">
              <a:buClr>
                <a:schemeClr val="tx2"/>
              </a:buClr>
              <a:buFont typeface="Arial" panose="020B0604020202020204" pitchFamily="34" charset="0"/>
              <a:buChar char="•"/>
              <a:defRPr sz="1800">
                <a:solidFill>
                  <a:schemeClr val="accent1"/>
                </a:solidFill>
              </a:defRPr>
            </a:lvl2pPr>
            <a:lvl3pPr marL="630238" indent="-173038">
              <a:buClr>
                <a:schemeClr val="tx2"/>
              </a:buClr>
              <a:buFont typeface="Arial" panose="020B0604020202020204" pitchFamily="34" charset="0"/>
              <a:buChar char="•"/>
              <a:defRPr sz="16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6222045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anchor="ctr" anchorCtr="0">
            <a:spAutoFit/>
          </a:bodyPr>
          <a:lstStyle>
            <a:lvl1pPr marL="0" indent="0">
              <a:buNone/>
              <a:defRPr sz="1400" baseline="0">
                <a:solidFill>
                  <a:schemeClr val="accent1"/>
                </a:solidFill>
              </a:defRPr>
            </a:lvl1pPr>
          </a:lstStyle>
          <a:p>
            <a:pPr lvl="0"/>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678917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900916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137781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01" y="4509591"/>
            <a:ext cx="1922297" cy="530004"/>
          </a:xfrm>
          <a:prstGeom prst="rect">
            <a:avLst/>
          </a:prstGeom>
        </p:spPr>
      </p:pic>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8984612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8" name="Picture 7" descr="schneider_LIO_White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4182745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eave Image 1">
    <p:spTree>
      <p:nvGrpSpPr>
        <p:cNvPr id="1" name=""/>
        <p:cNvGrpSpPr/>
        <p:nvPr/>
      </p:nvGrpSpPr>
      <p:grpSpPr>
        <a:xfrm>
          <a:off x="0" y="0"/>
          <a:ext cx="0" cy="0"/>
          <a:chOff x="0" y="0"/>
          <a:chExt cx="0" cy="0"/>
        </a:xfrm>
      </p:grpSpPr>
      <p:pic>
        <p:nvPicPr>
          <p:cNvPr id="2" name="Picture 1" descr="Weave_175139600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 name="Rectangle 1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2720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10" name="Rechteck 7"/>
          <p:cNvSpPr/>
          <p:nvPr userDrawn="1"/>
        </p:nvSpPr>
        <p:spPr>
          <a:xfrm>
            <a:off x="5032059"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chemeClr val="accent1"/>
              </a:solidFill>
              <a:latin typeface="+mn-lt"/>
              <a:ea typeface="Arial Unicode MS" pitchFamily="34" charset="-128"/>
              <a:cs typeface="Arial" pitchFamily="34" charset="0"/>
            </a:endParaRPr>
          </a:p>
        </p:txBody>
      </p:sp>
      <p:sp>
        <p:nvSpPr>
          <p:cNvPr id="11" name="Rechteck 8"/>
          <p:cNvSpPr/>
          <p:nvPr userDrawn="1"/>
        </p:nvSpPr>
        <p:spPr>
          <a:xfrm>
            <a:off x="5616268"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endParaRPr lang="en-US" sz="1300" b="1" dirty="0">
              <a:solidFill>
                <a:schemeClr val="accent1"/>
              </a:solidFill>
              <a:latin typeface="+mn-lt"/>
              <a:cs typeface="Arial" pitchFamily="34" charset="0"/>
            </a:endParaRPr>
          </a:p>
        </p:txBody>
      </p:sp>
      <p:sp>
        <p:nvSpPr>
          <p:cNvPr id="12" name="Rechteck 10"/>
          <p:cNvSpPr/>
          <p:nvPr userDrawn="1"/>
        </p:nvSpPr>
        <p:spPr>
          <a:xfrm>
            <a:off x="5028791"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13" name="Rechteck 11"/>
          <p:cNvSpPr/>
          <p:nvPr userDrawn="1"/>
        </p:nvSpPr>
        <p:spPr>
          <a:xfrm>
            <a:off x="5624172"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31" name="Rechteck 10"/>
          <p:cNvSpPr/>
          <p:nvPr userDrawn="1"/>
        </p:nvSpPr>
        <p:spPr>
          <a:xfrm>
            <a:off x="5028791"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32" name="Rechteck 11"/>
          <p:cNvSpPr/>
          <p:nvPr userDrawn="1"/>
        </p:nvSpPr>
        <p:spPr>
          <a:xfrm>
            <a:off x="5624172"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5" name="Rechteck 10"/>
          <p:cNvSpPr/>
          <p:nvPr userDrawn="1"/>
        </p:nvSpPr>
        <p:spPr>
          <a:xfrm>
            <a:off x="5028791"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6" name="Rechteck 11"/>
          <p:cNvSpPr/>
          <p:nvPr userDrawn="1"/>
        </p:nvSpPr>
        <p:spPr>
          <a:xfrm>
            <a:off x="5624172"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7" name="Rechteck 10"/>
          <p:cNvSpPr/>
          <p:nvPr userDrawn="1"/>
        </p:nvSpPr>
        <p:spPr>
          <a:xfrm>
            <a:off x="5028791"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8" name="Rechteck 11"/>
          <p:cNvSpPr/>
          <p:nvPr userDrawn="1"/>
        </p:nvSpPr>
        <p:spPr>
          <a:xfrm>
            <a:off x="5624172"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9" name="Rechteck 10"/>
          <p:cNvSpPr/>
          <p:nvPr userDrawn="1"/>
        </p:nvSpPr>
        <p:spPr>
          <a:xfrm>
            <a:off x="5028791"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0" name="Rechteck 11"/>
          <p:cNvSpPr/>
          <p:nvPr userDrawn="1"/>
        </p:nvSpPr>
        <p:spPr>
          <a:xfrm>
            <a:off x="5624172"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1" name="Rechteck 10"/>
          <p:cNvSpPr/>
          <p:nvPr userDrawn="1"/>
        </p:nvSpPr>
        <p:spPr>
          <a:xfrm>
            <a:off x="5028791"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2" name="Rechteck 11"/>
          <p:cNvSpPr/>
          <p:nvPr userDrawn="1"/>
        </p:nvSpPr>
        <p:spPr>
          <a:xfrm>
            <a:off x="5624172"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5" name="Rechteck 10"/>
          <p:cNvSpPr/>
          <p:nvPr userDrawn="1"/>
        </p:nvSpPr>
        <p:spPr>
          <a:xfrm>
            <a:off x="5028791"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6" name="Rechteck 11"/>
          <p:cNvSpPr/>
          <p:nvPr userDrawn="1"/>
        </p:nvSpPr>
        <p:spPr>
          <a:xfrm>
            <a:off x="5624172"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5004100" y="382137"/>
            <a:ext cx="509596" cy="210641"/>
          </a:xfrm>
          <a:prstGeom prst="rect">
            <a:avLst/>
          </a:prstGeom>
        </p:spPr>
        <p:txBody>
          <a:bodyPr anchor="ctr"/>
          <a:lstStyle>
            <a:lvl1pPr algn="ctr">
              <a:buNone/>
              <a:defRPr sz="1300"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5006372" y="875737"/>
            <a:ext cx="509596" cy="210641"/>
          </a:xfrm>
          <a:prstGeom prst="rect">
            <a:avLst/>
          </a:prstGeom>
        </p:spPr>
        <p:txBody>
          <a:bodyPr anchor="ctr"/>
          <a:lstStyle>
            <a:lvl1pPr algn="ctr">
              <a:buNone/>
              <a:defRPr sz="1300"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4994996" y="1410281"/>
            <a:ext cx="509596" cy="210641"/>
          </a:xfrm>
          <a:prstGeom prst="rect">
            <a:avLst/>
          </a:prstGeom>
        </p:spPr>
        <p:txBody>
          <a:bodyPr anchor="ctr"/>
          <a:lstStyle>
            <a:lvl1pPr algn="ctr">
              <a:buNone/>
              <a:defRPr sz="1300"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5620528" y="1423929"/>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4992724" y="1926633"/>
            <a:ext cx="509596" cy="210641"/>
          </a:xfrm>
          <a:prstGeom prst="rect">
            <a:avLst/>
          </a:prstGeom>
        </p:spPr>
        <p:txBody>
          <a:bodyPr anchor="ctr"/>
          <a:lstStyle>
            <a:lvl1pPr algn="ctr">
              <a:buNone/>
              <a:defRPr sz="1300"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5618256" y="19402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4994996" y="2420233"/>
            <a:ext cx="509596" cy="210641"/>
          </a:xfrm>
          <a:prstGeom prst="rect">
            <a:avLst/>
          </a:prstGeom>
        </p:spPr>
        <p:txBody>
          <a:bodyPr anchor="ctr"/>
          <a:lstStyle>
            <a:lvl1pPr algn="ctr">
              <a:buNone/>
              <a:defRPr sz="1300"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5620528" y="24338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4997268" y="2954777"/>
            <a:ext cx="509596" cy="210641"/>
          </a:xfrm>
          <a:prstGeom prst="rect">
            <a:avLst/>
          </a:prstGeom>
        </p:spPr>
        <p:txBody>
          <a:bodyPr anchor="ctr"/>
          <a:lstStyle>
            <a:lvl1pPr algn="ctr">
              <a:buNone/>
              <a:defRPr sz="1300"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5609152" y="296842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4983620" y="3487049"/>
            <a:ext cx="509596" cy="210641"/>
          </a:xfrm>
          <a:prstGeom prst="rect">
            <a:avLst/>
          </a:prstGeom>
        </p:spPr>
        <p:txBody>
          <a:bodyPr anchor="ctr"/>
          <a:lstStyle>
            <a:lvl1pPr algn="ctr">
              <a:buNone/>
              <a:defRPr sz="1300"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5622800" y="3500697"/>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4985892" y="4021593"/>
            <a:ext cx="509596" cy="210641"/>
          </a:xfrm>
          <a:prstGeom prst="rect">
            <a:avLst/>
          </a:prstGeom>
        </p:spPr>
        <p:txBody>
          <a:bodyPr anchor="ctr"/>
          <a:lstStyle>
            <a:lvl1pPr algn="ctr">
              <a:buNone/>
              <a:defRPr sz="1300"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5611424" y="4035241"/>
            <a:ext cx="3145878" cy="208365"/>
          </a:xfrm>
          <a:prstGeom prst="rect">
            <a:avLst/>
          </a:prstGeom>
        </p:spPr>
        <p:txBody>
          <a:bodyPr anchor="ctr"/>
          <a:lstStyle>
            <a:lvl1pPr>
              <a:buNone/>
              <a:defRPr sz="1300" b="1">
                <a:solidFill>
                  <a:schemeClr val="accent1"/>
                </a:solidFill>
              </a:defRPr>
            </a:lvl1pPr>
          </a:lstStyle>
          <a:p>
            <a:r>
              <a:rPr lang="en-US" dirty="0"/>
              <a:t>Edit text</a:t>
            </a:r>
          </a:p>
        </p:txBody>
      </p:sp>
    </p:spTree>
    <p:extLst>
      <p:ext uri="{BB962C8B-B14F-4D97-AF65-F5344CB8AC3E}">
        <p14:creationId xmlns:p14="http://schemas.microsoft.com/office/powerpoint/2010/main" val="1989434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eave Image 2">
    <p:spTree>
      <p:nvGrpSpPr>
        <p:cNvPr id="1" name=""/>
        <p:cNvGrpSpPr/>
        <p:nvPr/>
      </p:nvGrpSpPr>
      <p:grpSpPr>
        <a:xfrm>
          <a:off x="0" y="0"/>
          <a:ext cx="0" cy="0"/>
          <a:chOff x="0" y="0"/>
          <a:chExt cx="0" cy="0"/>
        </a:xfrm>
      </p:grpSpPr>
      <p:pic>
        <p:nvPicPr>
          <p:cNvPr id="10" name="Picture 9" descr="Weave_463028807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238287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Weave Image 3">
    <p:spTree>
      <p:nvGrpSpPr>
        <p:cNvPr id="1" name=""/>
        <p:cNvGrpSpPr/>
        <p:nvPr/>
      </p:nvGrpSpPr>
      <p:grpSpPr>
        <a:xfrm>
          <a:off x="0" y="0"/>
          <a:ext cx="0" cy="0"/>
          <a:chOff x="0" y="0"/>
          <a:chExt cx="0" cy="0"/>
        </a:xfrm>
      </p:grpSpPr>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lide Number Placeholder 5"/>
          <p:cNvSpPr>
            <a:spLocks noGrp="1"/>
          </p:cNvSpPr>
          <p:nvPr>
            <p:ph type="sldNum" sz="quarter" idx="4"/>
          </p:nvPr>
        </p:nvSpPr>
        <p:spPr>
          <a:xfrm>
            <a:off x="1762180"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6" name="TextBox 5"/>
          <p:cNvSpPr txBox="1"/>
          <p:nvPr userDrawn="1"/>
        </p:nvSpPr>
        <p:spPr>
          <a:xfrm>
            <a:off x="1674435" y="4851248"/>
            <a:ext cx="83510" cy="92333"/>
          </a:xfrm>
          <a:prstGeom prst="rect">
            <a:avLst/>
          </a:prstGeom>
          <a:noFill/>
        </p:spPr>
        <p:txBody>
          <a:bodyPr wrap="square" lIns="0" tIns="0" rIns="0" bIns="0" rtlCol="0">
            <a:spAutoFit/>
          </a:bodyPr>
          <a:lstStyle/>
          <a:p>
            <a:pPr algn="ctr"/>
            <a:r>
              <a:rPr lang="en-US" sz="600" dirty="0">
                <a:solidFill>
                  <a:srgbClr val="FFFFFF"/>
                </a:solidFill>
                <a:latin typeface="Arial"/>
                <a:cs typeface="Arial"/>
              </a:rPr>
              <a:t>|</a:t>
            </a:r>
          </a:p>
        </p:txBody>
      </p:sp>
      <p:sp>
        <p:nvSpPr>
          <p:cNvPr id="7" name="Footer Placeholder 4"/>
          <p:cNvSpPr>
            <a:spLocks noGrp="1"/>
          </p:cNvSpPr>
          <p:nvPr>
            <p:ph type="ftr" sz="quarter" idx="3"/>
          </p:nvPr>
        </p:nvSpPr>
        <p:spPr>
          <a:xfrm>
            <a:off x="252413" y="4857154"/>
            <a:ext cx="1505531"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10" name="Picture 9" descr="Weave_486603441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txBox="1">
            <a:spLocks/>
          </p:cNvSpPr>
          <p:nvPr userDrawn="1"/>
        </p:nvSpPr>
        <p:spPr>
          <a:xfrm>
            <a:off x="1747891" y="4857155"/>
            <a:ext cx="525690" cy="92333"/>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Page </a:t>
            </a:r>
            <a:fld id="{5A9C12DC-491F-9444-86A2-13AC5C62A2FC}" type="slidenum">
              <a:rPr lang="en-US" smtClean="0"/>
              <a:pPr/>
              <a:t>‹#›</a:t>
            </a:fld>
            <a:endParaRPr lang="en-US" dirty="0"/>
          </a:p>
        </p:txBody>
      </p:sp>
      <p:sp>
        <p:nvSpPr>
          <p:cNvPr id="11" name="Footer Placeholder 4"/>
          <p:cNvSpPr txBox="1">
            <a:spLocks/>
          </p:cNvSpPr>
          <p:nvPr userDrawn="1"/>
        </p:nvSpPr>
        <p:spPr>
          <a:xfrm>
            <a:off x="252413" y="4857154"/>
            <a:ext cx="1509767" cy="92333"/>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Confidential Property of Schneider Electric |</a:t>
            </a:r>
          </a:p>
        </p:txBody>
      </p:sp>
    </p:spTree>
    <p:extLst>
      <p:ext uri="{BB962C8B-B14F-4D97-AF65-F5344CB8AC3E}">
        <p14:creationId xmlns:p14="http://schemas.microsoft.com/office/powerpoint/2010/main" val="25293531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eave Image 4">
    <p:spTree>
      <p:nvGrpSpPr>
        <p:cNvPr id="1" name=""/>
        <p:cNvGrpSpPr/>
        <p:nvPr/>
      </p:nvGrpSpPr>
      <p:grpSpPr>
        <a:xfrm>
          <a:off x="0" y="0"/>
          <a:ext cx="0" cy="0"/>
          <a:chOff x="0" y="0"/>
          <a:chExt cx="0" cy="0"/>
        </a:xfrm>
      </p:grpSpPr>
      <p:pic>
        <p:nvPicPr>
          <p:cNvPr id="10" name="Picture 9" descr="Weave_522513175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913053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eave Image 5">
    <p:spTree>
      <p:nvGrpSpPr>
        <p:cNvPr id="1" name=""/>
        <p:cNvGrpSpPr/>
        <p:nvPr/>
      </p:nvGrpSpPr>
      <p:grpSpPr>
        <a:xfrm>
          <a:off x="0" y="0"/>
          <a:ext cx="0" cy="0"/>
          <a:chOff x="0" y="0"/>
          <a:chExt cx="0" cy="0"/>
        </a:xfrm>
      </p:grpSpPr>
      <p:pic>
        <p:nvPicPr>
          <p:cNvPr id="10" name="Picture 9" descr="Weave_522794209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122163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eave Image 6">
    <p:spTree>
      <p:nvGrpSpPr>
        <p:cNvPr id="1" name=""/>
        <p:cNvGrpSpPr/>
        <p:nvPr/>
      </p:nvGrpSpPr>
      <p:grpSpPr>
        <a:xfrm>
          <a:off x="0" y="0"/>
          <a:ext cx="0" cy="0"/>
          <a:chOff x="0" y="0"/>
          <a:chExt cx="0" cy="0"/>
        </a:xfrm>
      </p:grpSpPr>
      <p:pic>
        <p:nvPicPr>
          <p:cNvPr id="10" name="Picture 9" descr="Weave_528351183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p:cNvSpPr/>
          <p:nvPr userDrawn="1"/>
        </p:nvSpPr>
        <p:spPr>
          <a:xfrm>
            <a:off x="0" y="3620222"/>
            <a:ext cx="9144000" cy="1523278"/>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05947" y="4521136"/>
            <a:ext cx="1907005" cy="506914"/>
          </a:xfrm>
          <a:prstGeom prst="rect">
            <a:avLst/>
          </a:prstGeom>
        </p:spPr>
      </p:pic>
      <p:sp>
        <p:nvSpPr>
          <p:cNvPr id="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5662221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3" name="Picture 2" descr="schneider_LIO_White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732549" y="2064587"/>
            <a:ext cx="3678903" cy="1014326"/>
          </a:xfrm>
          <a:prstGeom prst="rect">
            <a:avLst/>
          </a:prstGeom>
        </p:spPr>
      </p:pic>
    </p:spTree>
    <p:extLst>
      <p:ext uri="{BB962C8B-B14F-4D97-AF65-F5344CB8AC3E}">
        <p14:creationId xmlns:p14="http://schemas.microsoft.com/office/powerpoint/2010/main" val="1949951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a:t>Agenda (edit text)</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10" name="Rechteck 7"/>
          <p:cNvSpPr/>
          <p:nvPr userDrawn="1"/>
        </p:nvSpPr>
        <p:spPr>
          <a:xfrm>
            <a:off x="5032059"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chemeClr val="accent1"/>
              </a:solidFill>
              <a:latin typeface="+mn-lt"/>
              <a:ea typeface="Arial Unicode MS" pitchFamily="34" charset="-128"/>
              <a:cs typeface="Arial" pitchFamily="34" charset="0"/>
            </a:endParaRPr>
          </a:p>
        </p:txBody>
      </p:sp>
      <p:sp>
        <p:nvSpPr>
          <p:cNvPr id="11" name="Rechteck 8"/>
          <p:cNvSpPr/>
          <p:nvPr userDrawn="1"/>
        </p:nvSpPr>
        <p:spPr>
          <a:xfrm>
            <a:off x="5616268"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endParaRPr lang="en-US" sz="1300" b="1">
              <a:solidFill>
                <a:schemeClr val="accent1"/>
              </a:solidFill>
              <a:latin typeface="+mn-lt"/>
              <a:cs typeface="Arial" pitchFamily="34" charset="0"/>
            </a:endParaRPr>
          </a:p>
        </p:txBody>
      </p:sp>
      <p:sp>
        <p:nvSpPr>
          <p:cNvPr id="12" name="Rechteck 10"/>
          <p:cNvSpPr/>
          <p:nvPr userDrawn="1"/>
        </p:nvSpPr>
        <p:spPr>
          <a:xfrm>
            <a:off x="5028791"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13" name="Rechteck 11"/>
          <p:cNvSpPr/>
          <p:nvPr userDrawn="1"/>
        </p:nvSpPr>
        <p:spPr>
          <a:xfrm>
            <a:off x="5624172"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31" name="Rechteck 10"/>
          <p:cNvSpPr/>
          <p:nvPr userDrawn="1"/>
        </p:nvSpPr>
        <p:spPr>
          <a:xfrm>
            <a:off x="5028791"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32" name="Rechteck 11"/>
          <p:cNvSpPr/>
          <p:nvPr userDrawn="1"/>
        </p:nvSpPr>
        <p:spPr>
          <a:xfrm>
            <a:off x="5624172"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45" name="Rechteck 10"/>
          <p:cNvSpPr/>
          <p:nvPr userDrawn="1"/>
        </p:nvSpPr>
        <p:spPr>
          <a:xfrm>
            <a:off x="5028791"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46" name="Rechteck 11"/>
          <p:cNvSpPr/>
          <p:nvPr userDrawn="1"/>
        </p:nvSpPr>
        <p:spPr>
          <a:xfrm>
            <a:off x="5624172"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47" name="Rechteck 10"/>
          <p:cNvSpPr/>
          <p:nvPr userDrawn="1"/>
        </p:nvSpPr>
        <p:spPr>
          <a:xfrm>
            <a:off x="5028791"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48" name="Rechteck 11"/>
          <p:cNvSpPr/>
          <p:nvPr userDrawn="1"/>
        </p:nvSpPr>
        <p:spPr>
          <a:xfrm>
            <a:off x="5624172"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49" name="Rechteck 10"/>
          <p:cNvSpPr/>
          <p:nvPr userDrawn="1"/>
        </p:nvSpPr>
        <p:spPr>
          <a:xfrm>
            <a:off x="5028791"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50" name="Rechteck 11"/>
          <p:cNvSpPr/>
          <p:nvPr userDrawn="1"/>
        </p:nvSpPr>
        <p:spPr>
          <a:xfrm>
            <a:off x="5624172"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51" name="Rechteck 10"/>
          <p:cNvSpPr/>
          <p:nvPr userDrawn="1"/>
        </p:nvSpPr>
        <p:spPr>
          <a:xfrm>
            <a:off x="5028791"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52" name="Rechteck 11"/>
          <p:cNvSpPr/>
          <p:nvPr userDrawn="1"/>
        </p:nvSpPr>
        <p:spPr>
          <a:xfrm>
            <a:off x="5624172"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55" name="Rechteck 10"/>
          <p:cNvSpPr/>
          <p:nvPr userDrawn="1"/>
        </p:nvSpPr>
        <p:spPr>
          <a:xfrm>
            <a:off x="5028791"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56" name="Rechteck 11"/>
          <p:cNvSpPr/>
          <p:nvPr userDrawn="1"/>
        </p:nvSpPr>
        <p:spPr>
          <a:xfrm>
            <a:off x="5624172"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5004100" y="382137"/>
            <a:ext cx="509596" cy="210641"/>
          </a:xfrm>
          <a:prstGeom prst="rect">
            <a:avLst/>
          </a:prstGeom>
        </p:spPr>
        <p:txBody>
          <a:bodyPr anchor="ctr"/>
          <a:lstStyle>
            <a:lvl1pPr algn="ctr">
              <a:buNone/>
              <a:defRPr sz="1300" b="1">
                <a:solidFill>
                  <a:schemeClr val="accent1"/>
                </a:solidFill>
              </a:defRPr>
            </a:lvl1pPr>
          </a:lstStyle>
          <a:p>
            <a:r>
              <a:rPr lang="en-US"/>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26" name="Text Placeholder 4"/>
          <p:cNvSpPr>
            <a:spLocks noGrp="1"/>
          </p:cNvSpPr>
          <p:nvPr userDrawn="1">
            <p:ph type="body" sz="quarter" idx="15" hasCustomPrompt="1"/>
          </p:nvPr>
        </p:nvSpPr>
        <p:spPr>
          <a:xfrm>
            <a:off x="5006372" y="875737"/>
            <a:ext cx="509596" cy="210641"/>
          </a:xfrm>
          <a:prstGeom prst="rect">
            <a:avLst/>
          </a:prstGeom>
        </p:spPr>
        <p:txBody>
          <a:bodyPr anchor="ctr"/>
          <a:lstStyle>
            <a:lvl1pPr algn="ctr">
              <a:buNone/>
              <a:defRPr sz="1300" b="1">
                <a:solidFill>
                  <a:schemeClr val="accent1"/>
                </a:solidFill>
              </a:defRPr>
            </a:lvl1pPr>
          </a:lstStyle>
          <a:p>
            <a:r>
              <a:rPr lang="en-US"/>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27" name="Text Placeholder 4"/>
          <p:cNvSpPr>
            <a:spLocks noGrp="1"/>
          </p:cNvSpPr>
          <p:nvPr userDrawn="1">
            <p:ph type="body" sz="quarter" idx="16" hasCustomPrompt="1"/>
          </p:nvPr>
        </p:nvSpPr>
        <p:spPr>
          <a:xfrm>
            <a:off x="4994996" y="1410281"/>
            <a:ext cx="509596" cy="210641"/>
          </a:xfrm>
          <a:prstGeom prst="rect">
            <a:avLst/>
          </a:prstGeom>
        </p:spPr>
        <p:txBody>
          <a:bodyPr anchor="ctr"/>
          <a:lstStyle>
            <a:lvl1pPr algn="ctr">
              <a:buNone/>
              <a:defRPr sz="1300" b="1">
                <a:solidFill>
                  <a:schemeClr val="accent1"/>
                </a:solidFill>
              </a:defRPr>
            </a:lvl1pPr>
          </a:lstStyle>
          <a:p>
            <a:r>
              <a:rPr lang="en-US"/>
              <a:t>3</a:t>
            </a:r>
          </a:p>
        </p:txBody>
      </p:sp>
      <p:sp>
        <p:nvSpPr>
          <p:cNvPr id="28" name="Text Placeholder 4"/>
          <p:cNvSpPr>
            <a:spLocks noGrp="1"/>
          </p:cNvSpPr>
          <p:nvPr userDrawn="1">
            <p:ph type="body" sz="quarter" idx="17" hasCustomPrompt="1"/>
          </p:nvPr>
        </p:nvSpPr>
        <p:spPr>
          <a:xfrm>
            <a:off x="5620528" y="1423929"/>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29" name="Text Placeholder 4"/>
          <p:cNvSpPr>
            <a:spLocks noGrp="1"/>
          </p:cNvSpPr>
          <p:nvPr userDrawn="1">
            <p:ph type="body" sz="quarter" idx="18" hasCustomPrompt="1"/>
          </p:nvPr>
        </p:nvSpPr>
        <p:spPr>
          <a:xfrm>
            <a:off x="4992724" y="1926633"/>
            <a:ext cx="509596" cy="210641"/>
          </a:xfrm>
          <a:prstGeom prst="rect">
            <a:avLst/>
          </a:prstGeom>
        </p:spPr>
        <p:txBody>
          <a:bodyPr anchor="ctr"/>
          <a:lstStyle>
            <a:lvl1pPr algn="ctr">
              <a:buNone/>
              <a:defRPr sz="1300" b="1">
                <a:solidFill>
                  <a:schemeClr val="accent1"/>
                </a:solidFill>
              </a:defRPr>
            </a:lvl1pPr>
          </a:lstStyle>
          <a:p>
            <a:r>
              <a:rPr lang="en-US"/>
              <a:t>4</a:t>
            </a:r>
          </a:p>
        </p:txBody>
      </p:sp>
      <p:sp>
        <p:nvSpPr>
          <p:cNvPr id="30" name="Text Placeholder 4"/>
          <p:cNvSpPr>
            <a:spLocks noGrp="1"/>
          </p:cNvSpPr>
          <p:nvPr userDrawn="1">
            <p:ph type="body" sz="quarter" idx="19" hasCustomPrompt="1"/>
          </p:nvPr>
        </p:nvSpPr>
        <p:spPr>
          <a:xfrm>
            <a:off x="5618256" y="1940281"/>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33" name="Text Placeholder 4"/>
          <p:cNvSpPr>
            <a:spLocks noGrp="1"/>
          </p:cNvSpPr>
          <p:nvPr userDrawn="1">
            <p:ph type="body" sz="quarter" idx="20" hasCustomPrompt="1"/>
          </p:nvPr>
        </p:nvSpPr>
        <p:spPr>
          <a:xfrm>
            <a:off x="4994996" y="2420233"/>
            <a:ext cx="509596" cy="210641"/>
          </a:xfrm>
          <a:prstGeom prst="rect">
            <a:avLst/>
          </a:prstGeom>
        </p:spPr>
        <p:txBody>
          <a:bodyPr anchor="ctr"/>
          <a:lstStyle>
            <a:lvl1pPr algn="ctr">
              <a:buNone/>
              <a:defRPr sz="1300" b="1">
                <a:solidFill>
                  <a:schemeClr val="accent1"/>
                </a:solidFill>
              </a:defRPr>
            </a:lvl1pPr>
          </a:lstStyle>
          <a:p>
            <a:r>
              <a:rPr lang="en-US"/>
              <a:t>5</a:t>
            </a:r>
          </a:p>
        </p:txBody>
      </p:sp>
      <p:sp>
        <p:nvSpPr>
          <p:cNvPr id="34" name="Text Placeholder 4"/>
          <p:cNvSpPr>
            <a:spLocks noGrp="1"/>
          </p:cNvSpPr>
          <p:nvPr userDrawn="1">
            <p:ph type="body" sz="quarter" idx="21" hasCustomPrompt="1"/>
          </p:nvPr>
        </p:nvSpPr>
        <p:spPr>
          <a:xfrm>
            <a:off x="5620528" y="2433881"/>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35" name="Text Placeholder 4"/>
          <p:cNvSpPr>
            <a:spLocks noGrp="1"/>
          </p:cNvSpPr>
          <p:nvPr userDrawn="1">
            <p:ph type="body" sz="quarter" idx="22" hasCustomPrompt="1"/>
          </p:nvPr>
        </p:nvSpPr>
        <p:spPr>
          <a:xfrm>
            <a:off x="4997268" y="2954777"/>
            <a:ext cx="509596" cy="210641"/>
          </a:xfrm>
          <a:prstGeom prst="rect">
            <a:avLst/>
          </a:prstGeom>
        </p:spPr>
        <p:txBody>
          <a:bodyPr anchor="ctr"/>
          <a:lstStyle>
            <a:lvl1pPr algn="ctr">
              <a:buNone/>
              <a:defRPr sz="1300" b="1">
                <a:solidFill>
                  <a:schemeClr val="accent1"/>
                </a:solidFill>
              </a:defRPr>
            </a:lvl1pPr>
          </a:lstStyle>
          <a:p>
            <a:r>
              <a:rPr lang="en-US"/>
              <a:t>6</a:t>
            </a:r>
          </a:p>
        </p:txBody>
      </p:sp>
      <p:sp>
        <p:nvSpPr>
          <p:cNvPr id="36" name="Text Placeholder 4"/>
          <p:cNvSpPr>
            <a:spLocks noGrp="1"/>
          </p:cNvSpPr>
          <p:nvPr userDrawn="1">
            <p:ph type="body" sz="quarter" idx="23" hasCustomPrompt="1"/>
          </p:nvPr>
        </p:nvSpPr>
        <p:spPr>
          <a:xfrm>
            <a:off x="5609152" y="2968425"/>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37" name="Text Placeholder 4"/>
          <p:cNvSpPr>
            <a:spLocks noGrp="1"/>
          </p:cNvSpPr>
          <p:nvPr userDrawn="1">
            <p:ph type="body" sz="quarter" idx="24" hasCustomPrompt="1"/>
          </p:nvPr>
        </p:nvSpPr>
        <p:spPr>
          <a:xfrm>
            <a:off x="4983620" y="3487049"/>
            <a:ext cx="509596" cy="210641"/>
          </a:xfrm>
          <a:prstGeom prst="rect">
            <a:avLst/>
          </a:prstGeom>
        </p:spPr>
        <p:txBody>
          <a:bodyPr anchor="ctr"/>
          <a:lstStyle>
            <a:lvl1pPr algn="ctr">
              <a:buNone/>
              <a:defRPr sz="1300" b="1">
                <a:solidFill>
                  <a:schemeClr val="accent1"/>
                </a:solidFill>
              </a:defRPr>
            </a:lvl1pPr>
          </a:lstStyle>
          <a:p>
            <a:r>
              <a:rPr lang="en-US"/>
              <a:t>7</a:t>
            </a:r>
          </a:p>
        </p:txBody>
      </p:sp>
      <p:sp>
        <p:nvSpPr>
          <p:cNvPr id="38" name="Text Placeholder 4"/>
          <p:cNvSpPr>
            <a:spLocks noGrp="1"/>
          </p:cNvSpPr>
          <p:nvPr userDrawn="1">
            <p:ph type="body" sz="quarter" idx="25" hasCustomPrompt="1"/>
          </p:nvPr>
        </p:nvSpPr>
        <p:spPr>
          <a:xfrm>
            <a:off x="5622800" y="3500697"/>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39" name="Text Placeholder 4"/>
          <p:cNvSpPr>
            <a:spLocks noGrp="1"/>
          </p:cNvSpPr>
          <p:nvPr userDrawn="1">
            <p:ph type="body" sz="quarter" idx="26" hasCustomPrompt="1"/>
          </p:nvPr>
        </p:nvSpPr>
        <p:spPr>
          <a:xfrm>
            <a:off x="4985892" y="4021593"/>
            <a:ext cx="509596" cy="210641"/>
          </a:xfrm>
          <a:prstGeom prst="rect">
            <a:avLst/>
          </a:prstGeom>
        </p:spPr>
        <p:txBody>
          <a:bodyPr anchor="ctr"/>
          <a:lstStyle>
            <a:lvl1pPr algn="ctr">
              <a:buNone/>
              <a:defRPr sz="1300" b="1">
                <a:solidFill>
                  <a:schemeClr val="accent1"/>
                </a:solidFill>
              </a:defRPr>
            </a:lvl1pPr>
          </a:lstStyle>
          <a:p>
            <a:r>
              <a:rPr lang="en-US"/>
              <a:t>8</a:t>
            </a:r>
          </a:p>
        </p:txBody>
      </p:sp>
      <p:sp>
        <p:nvSpPr>
          <p:cNvPr id="40" name="Text Placeholder 4"/>
          <p:cNvSpPr>
            <a:spLocks noGrp="1"/>
          </p:cNvSpPr>
          <p:nvPr userDrawn="1">
            <p:ph type="body" sz="quarter" idx="27" hasCustomPrompt="1"/>
          </p:nvPr>
        </p:nvSpPr>
        <p:spPr>
          <a:xfrm>
            <a:off x="5611424" y="4035241"/>
            <a:ext cx="3145878" cy="208365"/>
          </a:xfrm>
          <a:prstGeom prst="rect">
            <a:avLst/>
          </a:prstGeom>
        </p:spPr>
        <p:txBody>
          <a:bodyPr anchor="ctr"/>
          <a:lstStyle>
            <a:lvl1pPr>
              <a:buNone/>
              <a:defRPr sz="1300" b="1">
                <a:solidFill>
                  <a:schemeClr val="accent1"/>
                </a:solidFill>
              </a:defRPr>
            </a:lvl1pPr>
          </a:lstStyle>
          <a:p>
            <a:r>
              <a:rPr lang="en-US"/>
              <a:t>Edit text</a:t>
            </a:r>
          </a:p>
        </p:txBody>
      </p:sp>
    </p:spTree>
    <p:extLst>
      <p:ext uri="{BB962C8B-B14F-4D97-AF65-F5344CB8AC3E}">
        <p14:creationId xmlns:p14="http://schemas.microsoft.com/office/powerpoint/2010/main" val="18426867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_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2" y="485716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252414" y="485716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sp>
        <p:nvSpPr>
          <p:cNvPr id="12" name="Text Placeholder 11"/>
          <p:cNvSpPr>
            <a:spLocks noGrp="1"/>
          </p:cNvSpPr>
          <p:nvPr>
            <p:ph type="body" sz="quarter" idx="32"/>
          </p:nvPr>
        </p:nvSpPr>
        <p:spPr>
          <a:xfrm>
            <a:off x="252413" y="230188"/>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252413" y="683368"/>
            <a:ext cx="8647112" cy="253916"/>
          </a:xfrm>
        </p:spPr>
        <p:txBody>
          <a:bodyPr/>
          <a:lstStyle>
            <a:lvl1pPr marL="358612" indent="-342739">
              <a:buFontTx/>
              <a:buNone/>
              <a:defRPr sz="1600" baseline="0">
                <a:solidFill>
                  <a:schemeClr val="accent1"/>
                </a:solidFill>
              </a:defRPr>
            </a:lvl1pPr>
            <a:lvl2pPr marL="407803" indent="-228501">
              <a:buFontTx/>
              <a:buNone/>
              <a:defRPr/>
            </a:lvl2pPr>
            <a:lvl3pPr marL="587114" indent="-228501">
              <a:buFontTx/>
              <a:buNone/>
              <a:defRPr/>
            </a:lvl3pPr>
            <a:lvl4pPr marL="768003" indent="-228501">
              <a:buFontTx/>
              <a:buNone/>
              <a:defRPr/>
            </a:lvl4pPr>
            <a:lvl5pPr marL="939376" indent="-228501">
              <a:buFontTx/>
              <a:buNone/>
              <a:defRPr/>
            </a:lvl5pPr>
          </a:lstStyle>
          <a:p>
            <a:pPr lvl="0"/>
            <a:r>
              <a:rPr lang="en-US"/>
              <a:t>Click to edit Master text styles</a:t>
            </a:r>
          </a:p>
        </p:txBody>
      </p:sp>
    </p:spTree>
    <p:extLst>
      <p:ext uri="{BB962C8B-B14F-4D97-AF65-F5344CB8AC3E}">
        <p14:creationId xmlns:p14="http://schemas.microsoft.com/office/powerpoint/2010/main" val="22312368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129" y="198834"/>
            <a:ext cx="8229600" cy="822722"/>
          </a:xfrm>
          <a:prstGeom prst="rect">
            <a:avLst/>
          </a:prstGeom>
        </p:spPr>
        <p:txBody>
          <a:bodyPr lIns="68589" tIns="34295" rIns="68589" bIns="34295"/>
          <a:lstStyle>
            <a:lvl1pPr algn="l">
              <a:defRPr/>
            </a:lvl1pPr>
          </a:lstStyle>
          <a:p>
            <a:r>
              <a:rPr lang="en-US" noProof="0" dirty="0"/>
              <a:t>Headline</a:t>
            </a:r>
          </a:p>
        </p:txBody>
      </p:sp>
      <p:sp>
        <p:nvSpPr>
          <p:cNvPr id="3" name="Content Placeholder 2"/>
          <p:cNvSpPr>
            <a:spLocks noGrp="1"/>
          </p:cNvSpPr>
          <p:nvPr>
            <p:ph idx="1"/>
          </p:nvPr>
        </p:nvSpPr>
        <p:spPr>
          <a:xfrm>
            <a:off x="456129" y="1132285"/>
            <a:ext cx="8229600" cy="3487165"/>
          </a:xfrm>
          <a:prstGeom prst="rect">
            <a:avLst/>
          </a:prstGeom>
        </p:spPr>
        <p:txBody>
          <a:bodyPr lIns="68589" tIns="34295" rIns="68589" bIns="34295"/>
          <a:lstStyle>
            <a:lvl1pPr>
              <a:buFont typeface="Arial" pitchFamily="34" charset="0"/>
              <a:buChar char="&gt;"/>
              <a:defRPr/>
            </a:lvl1pPr>
            <a:lvl5pPr>
              <a:defRPr/>
            </a:lvl5p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5" name="TextBox 4"/>
          <p:cNvSpPr txBox="1"/>
          <p:nvPr userDrawn="1"/>
        </p:nvSpPr>
        <p:spPr>
          <a:xfrm>
            <a:off x="456129" y="4759465"/>
            <a:ext cx="2130481" cy="92333"/>
          </a:xfrm>
          <a:prstGeom prst="rect">
            <a:avLst/>
          </a:prstGeom>
          <a:noFill/>
        </p:spPr>
        <p:txBody>
          <a:bodyPr wrap="square" lIns="0" tIns="0" rIns="0" bIns="0" rtlCol="0" anchor="b"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626469"/>
                </a:solidFill>
                <a:effectLst/>
                <a:uLnTx/>
                <a:uFillTx/>
                <a:latin typeface="Arial" pitchFamily="34" charset="0"/>
                <a:ea typeface="+mn-ea"/>
                <a:cs typeface="Arial" pitchFamily="34" charset="0"/>
              </a:rPr>
              <a:t>Confidential Property of Schneider Electric</a:t>
            </a:r>
          </a:p>
        </p:txBody>
      </p:sp>
    </p:spTree>
    <p:extLst>
      <p:ext uri="{BB962C8B-B14F-4D97-AF65-F5344CB8AC3E}">
        <p14:creationId xmlns:p14="http://schemas.microsoft.com/office/powerpoint/2010/main" val="3092546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52413" y="982952"/>
            <a:ext cx="3749962" cy="3418927"/>
          </a:xfrm>
          <a:prstGeom prst="rect">
            <a:avLst/>
          </a:prstGeom>
          <a:noFill/>
        </p:spPr>
        <p:txBody>
          <a:bodyPr vert="horz" wrap="square" lIns="0" tIns="0" rIns="0" bIns="0">
            <a:noAutofit/>
          </a:bodyPr>
          <a:lstStyle>
            <a:lvl1pPr marL="236538" indent="-236538">
              <a:buClr>
                <a:schemeClr val="tx2"/>
              </a:buClr>
              <a:buFont typeface="Arial" panose="020B0604020202020204" pitchFamily="34" charset="0"/>
              <a:buNone/>
              <a:defRPr sz="1800">
                <a:solidFill>
                  <a:schemeClr val="accent1"/>
                </a:solidFill>
              </a:defRPr>
            </a:lvl1pPr>
            <a:lvl2pPr marL="457200" indent="-220663">
              <a:buClr>
                <a:schemeClr val="tx2"/>
              </a:buClr>
              <a:buFont typeface="Arial" panose="020B0604020202020204" pitchFamily="34" charset="0"/>
              <a:buChar char="•"/>
              <a:defRPr sz="1600">
                <a:solidFill>
                  <a:schemeClr val="accent1"/>
                </a:solidFill>
              </a:defRPr>
            </a:lvl2pPr>
            <a:lvl3pPr marL="630238" indent="-173038">
              <a:buClr>
                <a:schemeClr val="tx2"/>
              </a:buClr>
              <a:buFont typeface="Arial" panose="020B0604020202020204" pitchFamily="34" charset="0"/>
              <a:buChar char="•"/>
              <a:defRPr sz="14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10" name="Picture 9"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3518578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anchor="ctr" anchorCtr="0">
            <a:noAutofit/>
          </a:bodyPr>
          <a:lstStyle>
            <a:lvl1pPr algn="l">
              <a:defRPr sz="24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anchor="ctr" anchorCtr="0">
            <a:noAutofit/>
          </a:bodyPr>
          <a:lstStyle>
            <a:lvl1pPr marL="0" indent="0">
              <a:buNone/>
              <a:defRPr sz="1400"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3554839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dirty="0"/>
              <a:t>CLICK TO EDIT QUOTE OR CALLOUT</a:t>
            </a:r>
          </a:p>
        </p:txBody>
      </p:sp>
    </p:spTree>
    <p:extLst>
      <p:ext uri="{BB962C8B-B14F-4D97-AF65-F5344CB8AC3E}">
        <p14:creationId xmlns:p14="http://schemas.microsoft.com/office/powerpoint/2010/main" val="2521642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A545B0DE-1149-4871-A976-3BDB4F2F9877}"/>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154865921"/>
      </p:ext>
    </p:extLst>
  </p:cSld>
  <p:clrMap bg1="lt1" tx1="dk1" bg2="lt2" tx2="dk2" accent1="accent1" accent2="accent2" accent3="accent3" accent4="accent4" accent5="accent5" accent6="accent6" hlink="hlink" folHlink="folHlink"/>
  <p:sldLayoutIdLst>
    <p:sldLayoutId id="2147483667" r:id="rId1"/>
    <p:sldLayoutId id="2147483714" r:id="rId2"/>
    <p:sldLayoutId id="2147483715" r:id="rId3"/>
    <p:sldLayoutId id="2147483716" r:id="rId4"/>
    <p:sldLayoutId id="2147483717" r:id="rId5"/>
    <p:sldLayoutId id="2147483726"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dt="0"/>
  <p:txStyles>
    <p:titleStyle>
      <a:lvl1pPr algn="ctr" defTabSz="457184" rtl="0" eaLnBrk="1" latinLnBrk="0" hangingPunct="1">
        <a:spcBef>
          <a:spcPct val="0"/>
        </a:spcBef>
        <a:buNone/>
        <a:defRPr sz="4400" kern="1200">
          <a:solidFill>
            <a:schemeClr val="tx1"/>
          </a:solidFill>
          <a:latin typeface="+mj-lt"/>
          <a:ea typeface="+mj-ea"/>
          <a:cs typeface="+mj-cs"/>
        </a:defRPr>
      </a:lvl1pPr>
    </p:titleStyle>
    <p:bodyStyle>
      <a:lvl1pPr marL="342888" indent="-342888" algn="l" defTabSz="457184" rtl="0" eaLnBrk="1" latinLnBrk="0" hangingPunct="1">
        <a:spcBef>
          <a:spcPct val="20000"/>
        </a:spcBef>
        <a:buFont typeface="Arial"/>
        <a:buChar char="•"/>
        <a:defRPr sz="3200" kern="1200">
          <a:solidFill>
            <a:schemeClr val="tx1"/>
          </a:solidFill>
          <a:latin typeface="+mn-lt"/>
          <a:ea typeface="+mn-ea"/>
          <a:cs typeface="+mn-cs"/>
        </a:defRPr>
      </a:lvl1pPr>
      <a:lvl2pPr marL="742924" indent="-285740" algn="l" defTabSz="457184" rtl="0" eaLnBrk="1" latinLnBrk="0" hangingPunct="1">
        <a:spcBef>
          <a:spcPct val="20000"/>
        </a:spcBef>
        <a:buFont typeface="Arial"/>
        <a:buChar char="–"/>
        <a:defRPr sz="2800" kern="1200">
          <a:solidFill>
            <a:schemeClr val="tx1"/>
          </a:solidFill>
          <a:latin typeface="+mn-lt"/>
          <a:ea typeface="+mn-ea"/>
          <a:cs typeface="+mn-cs"/>
        </a:defRPr>
      </a:lvl2pPr>
      <a:lvl3pPr marL="1142960" indent="-228592" algn="l" defTabSz="457184" rtl="0" eaLnBrk="1" latinLnBrk="0" hangingPunct="1">
        <a:spcBef>
          <a:spcPct val="20000"/>
        </a:spcBef>
        <a:buFont typeface="Arial"/>
        <a:buChar char="•"/>
        <a:defRPr sz="2400" kern="1200">
          <a:solidFill>
            <a:schemeClr val="tx1"/>
          </a:solidFill>
          <a:latin typeface="+mn-lt"/>
          <a:ea typeface="+mn-ea"/>
          <a:cs typeface="+mn-cs"/>
        </a:defRPr>
      </a:lvl3pPr>
      <a:lvl4pPr marL="1600144" indent="-228592" algn="l" defTabSz="457184" rtl="0" eaLnBrk="1" latinLnBrk="0" hangingPunct="1">
        <a:spcBef>
          <a:spcPct val="20000"/>
        </a:spcBef>
        <a:buFont typeface="Arial"/>
        <a:buChar char="–"/>
        <a:defRPr sz="2000" kern="1200">
          <a:solidFill>
            <a:schemeClr val="tx1"/>
          </a:solidFill>
          <a:latin typeface="+mn-lt"/>
          <a:ea typeface="+mn-ea"/>
          <a:cs typeface="+mn-cs"/>
        </a:defRPr>
      </a:lvl4pPr>
      <a:lvl5pPr marL="2057328" indent="-228592" algn="l" defTabSz="457184" rtl="0" eaLnBrk="1" latinLnBrk="0" hangingPunct="1">
        <a:spcBef>
          <a:spcPct val="20000"/>
        </a:spcBef>
        <a:buFont typeface="Arial"/>
        <a:buChar char="»"/>
        <a:defRPr sz="2000" kern="1200">
          <a:solidFill>
            <a:schemeClr val="tx1"/>
          </a:solidFill>
          <a:latin typeface="+mn-lt"/>
          <a:ea typeface="+mn-ea"/>
          <a:cs typeface="+mn-cs"/>
        </a:defRPr>
      </a:lvl5pPr>
      <a:lvl6pPr marL="2514511" indent="-228592" algn="l" defTabSz="457184" rtl="0" eaLnBrk="1" latinLnBrk="0" hangingPunct="1">
        <a:spcBef>
          <a:spcPct val="20000"/>
        </a:spcBef>
        <a:buFont typeface="Arial"/>
        <a:buChar char="•"/>
        <a:defRPr sz="2000" kern="1200">
          <a:solidFill>
            <a:schemeClr val="tx1"/>
          </a:solidFill>
          <a:latin typeface="+mn-lt"/>
          <a:ea typeface="+mn-ea"/>
          <a:cs typeface="+mn-cs"/>
        </a:defRPr>
      </a:lvl6pPr>
      <a:lvl7pPr marL="2971695" indent="-228592" algn="l" defTabSz="457184" rtl="0" eaLnBrk="1" latinLnBrk="0" hangingPunct="1">
        <a:spcBef>
          <a:spcPct val="20000"/>
        </a:spcBef>
        <a:buFont typeface="Arial"/>
        <a:buChar char="•"/>
        <a:defRPr sz="2000" kern="1200">
          <a:solidFill>
            <a:schemeClr val="tx1"/>
          </a:solidFill>
          <a:latin typeface="+mn-lt"/>
          <a:ea typeface="+mn-ea"/>
          <a:cs typeface="+mn-cs"/>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7" y="230188"/>
            <a:ext cx="8633531" cy="369332"/>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3"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4D93D173-E18B-4787-B9C7-7C14D5468AE9}"/>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699579025"/>
      </p:ext>
    </p:extLst>
  </p:cSld>
  <p:clrMap bg1="lt1" tx1="dk1" bg2="lt2" tx2="dk2" accent1="accent1" accent2="accent2" accent3="accent3" accent4="accent4" accent5="accent5" accent6="accent6" hlink="hlink" folHlink="folHlink"/>
  <p:sldLayoutIdLst>
    <p:sldLayoutId id="2147483650" r:id="rId1"/>
    <p:sldLayoutId id="2147483658" r:id="rId2"/>
    <p:sldLayoutId id="2147483651" r:id="rId3"/>
    <p:sldLayoutId id="2147483676" r:id="rId4"/>
    <p:sldLayoutId id="2147483653" r:id="rId5"/>
    <p:sldLayoutId id="2147483661" r:id="rId6"/>
    <p:sldLayoutId id="2147483677" r:id="rId7"/>
    <p:sldLayoutId id="2147483660" r:id="rId8"/>
    <p:sldLayoutId id="2147483713" r:id="rId9"/>
    <p:sldLayoutId id="2147483678" r:id="rId10"/>
    <p:sldLayoutId id="2147483709" r:id="rId11"/>
    <p:sldLayoutId id="2147483710" r:id="rId12"/>
    <p:sldLayoutId id="2147483727" r:id="rId13"/>
    <p:sldLayoutId id="2147483773" r:id="rId14"/>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7E37A481-0FC2-4F58-B180-5C67F118D053}"/>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8349998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Lst>
  <p:hf sldNum="0" hdr="0" dt="0"/>
  <p:txStyles>
    <p:titleStyle>
      <a:lvl1pPr algn="ctr" defTabSz="457184" rtl="0" eaLnBrk="1" latinLnBrk="0" hangingPunct="1">
        <a:spcBef>
          <a:spcPct val="0"/>
        </a:spcBef>
        <a:buNone/>
        <a:defRPr sz="4400" kern="1200">
          <a:solidFill>
            <a:schemeClr val="tx1"/>
          </a:solidFill>
          <a:latin typeface="+mj-lt"/>
          <a:ea typeface="+mj-ea"/>
          <a:cs typeface="+mj-cs"/>
        </a:defRPr>
      </a:lvl1pPr>
    </p:titleStyle>
    <p:bodyStyle>
      <a:lvl1pPr marL="342888" indent="-342888" algn="l" defTabSz="457184" rtl="0" eaLnBrk="1" latinLnBrk="0" hangingPunct="1">
        <a:spcBef>
          <a:spcPct val="20000"/>
        </a:spcBef>
        <a:buFont typeface="Arial"/>
        <a:buChar char="•"/>
        <a:defRPr sz="3200" kern="1200">
          <a:solidFill>
            <a:schemeClr val="tx1"/>
          </a:solidFill>
          <a:latin typeface="+mn-lt"/>
          <a:ea typeface="+mn-ea"/>
          <a:cs typeface="+mn-cs"/>
        </a:defRPr>
      </a:lvl1pPr>
      <a:lvl2pPr marL="742924" indent="-285740" algn="l" defTabSz="457184" rtl="0" eaLnBrk="1" latinLnBrk="0" hangingPunct="1">
        <a:spcBef>
          <a:spcPct val="20000"/>
        </a:spcBef>
        <a:buFont typeface="Arial"/>
        <a:buChar char="–"/>
        <a:defRPr sz="2800" kern="1200">
          <a:solidFill>
            <a:schemeClr val="tx1"/>
          </a:solidFill>
          <a:latin typeface="+mn-lt"/>
          <a:ea typeface="+mn-ea"/>
          <a:cs typeface="+mn-cs"/>
        </a:defRPr>
      </a:lvl2pPr>
      <a:lvl3pPr marL="1142960" indent="-228592" algn="l" defTabSz="457184" rtl="0" eaLnBrk="1" latinLnBrk="0" hangingPunct="1">
        <a:spcBef>
          <a:spcPct val="20000"/>
        </a:spcBef>
        <a:buFont typeface="Arial"/>
        <a:buChar char="•"/>
        <a:defRPr sz="2400" kern="1200">
          <a:solidFill>
            <a:schemeClr val="tx1"/>
          </a:solidFill>
          <a:latin typeface="+mn-lt"/>
          <a:ea typeface="+mn-ea"/>
          <a:cs typeface="+mn-cs"/>
        </a:defRPr>
      </a:lvl3pPr>
      <a:lvl4pPr marL="1600144" indent="-228592" algn="l" defTabSz="457184" rtl="0" eaLnBrk="1" latinLnBrk="0" hangingPunct="1">
        <a:spcBef>
          <a:spcPct val="20000"/>
        </a:spcBef>
        <a:buFont typeface="Arial"/>
        <a:buChar char="–"/>
        <a:defRPr sz="2000" kern="1200">
          <a:solidFill>
            <a:schemeClr val="tx1"/>
          </a:solidFill>
          <a:latin typeface="+mn-lt"/>
          <a:ea typeface="+mn-ea"/>
          <a:cs typeface="+mn-cs"/>
        </a:defRPr>
      </a:lvl4pPr>
      <a:lvl5pPr marL="2057328" indent="-228592" algn="l" defTabSz="457184" rtl="0" eaLnBrk="1" latinLnBrk="0" hangingPunct="1">
        <a:spcBef>
          <a:spcPct val="20000"/>
        </a:spcBef>
        <a:buFont typeface="Arial"/>
        <a:buChar char="»"/>
        <a:defRPr sz="2000" kern="1200">
          <a:solidFill>
            <a:schemeClr val="tx1"/>
          </a:solidFill>
          <a:latin typeface="+mn-lt"/>
          <a:ea typeface="+mn-ea"/>
          <a:cs typeface="+mn-cs"/>
        </a:defRPr>
      </a:lvl5pPr>
      <a:lvl6pPr marL="2514511" indent="-228592" algn="l" defTabSz="457184" rtl="0" eaLnBrk="1" latinLnBrk="0" hangingPunct="1">
        <a:spcBef>
          <a:spcPct val="20000"/>
        </a:spcBef>
        <a:buFont typeface="Arial"/>
        <a:buChar char="•"/>
        <a:defRPr sz="2000" kern="1200">
          <a:solidFill>
            <a:schemeClr val="tx1"/>
          </a:solidFill>
          <a:latin typeface="+mn-lt"/>
          <a:ea typeface="+mn-ea"/>
          <a:cs typeface="+mn-cs"/>
        </a:defRPr>
      </a:lvl6pPr>
      <a:lvl7pPr marL="2971695" indent="-228592" algn="l" defTabSz="457184" rtl="0" eaLnBrk="1" latinLnBrk="0" hangingPunct="1">
        <a:spcBef>
          <a:spcPct val="20000"/>
        </a:spcBef>
        <a:buFont typeface="Arial"/>
        <a:buChar char="•"/>
        <a:defRPr sz="2000" kern="1200">
          <a:solidFill>
            <a:schemeClr val="tx1"/>
          </a:solidFill>
          <a:latin typeface="+mn-lt"/>
          <a:ea typeface="+mn-ea"/>
          <a:cs typeface="+mn-cs"/>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2FF71620-565F-4D14-964C-B5880DFE9E21}"/>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10882498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70" r:id="rId19"/>
    <p:sldLayoutId id="2147483771" r:id="rId20"/>
    <p:sldLayoutId id="2147483772" r:id="rId2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119.emf"/><Relationship Id="rId5" Type="http://schemas.openxmlformats.org/officeDocument/2006/relationships/image" Target="../media/image118.emf"/><Relationship Id="rId4" Type="http://schemas.openxmlformats.org/officeDocument/2006/relationships/image" Target="../media/image117.emf"/></Relationships>
</file>

<file path=ppt/slides/_rels/slide12.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png"/><Relationship Id="rId7" Type="http://schemas.openxmlformats.org/officeDocument/2006/relationships/image" Target="../media/image125.jpeg"/><Relationship Id="rId2" Type="http://schemas.openxmlformats.org/officeDocument/2006/relationships/image" Target="../media/image120.png"/><Relationship Id="rId1" Type="http://schemas.openxmlformats.org/officeDocument/2006/relationships/slideLayout" Target="../slideLayouts/slideLayout16.xml"/><Relationship Id="rId6" Type="http://schemas.openxmlformats.org/officeDocument/2006/relationships/image" Target="../media/image124.jpe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jpeg"/><Relationship Id="rId4" Type="http://schemas.openxmlformats.org/officeDocument/2006/relationships/image" Target="../media/image122.png"/><Relationship Id="rId9" Type="http://schemas.openxmlformats.org/officeDocument/2006/relationships/image" Target="../media/image127.jpeg"/></Relationships>
</file>

<file path=ppt/slides/_rels/slide1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31.png"/></Relationships>
</file>

<file path=ppt/slides/_rels/slide1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86.jpeg"/><Relationship Id="rId1" Type="http://schemas.openxmlformats.org/officeDocument/2006/relationships/slideLayout" Target="../slideLayouts/slideLayout16.xml"/><Relationship Id="rId4" Type="http://schemas.openxmlformats.org/officeDocument/2006/relationships/image" Target="../media/image1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8.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tiff"/><Relationship Id="rId2" Type="http://schemas.openxmlformats.org/officeDocument/2006/relationships/notesSlide" Target="../notesSlides/notesSlide5.xml"/><Relationship Id="rId16" Type="http://schemas.openxmlformats.org/officeDocument/2006/relationships/image" Target="../media/image40.png"/><Relationship Id="rId20" Type="http://schemas.openxmlformats.org/officeDocument/2006/relationships/image" Target="../media/image44.jpeg"/><Relationship Id="rId29" Type="http://schemas.openxmlformats.org/officeDocument/2006/relationships/image" Target="../media/image53.png"/><Relationship Id="rId1" Type="http://schemas.openxmlformats.org/officeDocument/2006/relationships/slideLayout" Target="../slideLayouts/slideLayout16.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jpeg"/><Relationship Id="rId32" Type="http://schemas.openxmlformats.org/officeDocument/2006/relationships/image" Target="../media/image55.png"/><Relationship Id="rId5" Type="http://schemas.microsoft.com/office/2007/relationships/hdphoto" Target="../media/hdphoto1.wdp"/><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tiff"/><Relationship Id="rId10" Type="http://schemas.openxmlformats.org/officeDocument/2006/relationships/image" Target="../media/image34.png"/><Relationship Id="rId19" Type="http://schemas.openxmlformats.org/officeDocument/2006/relationships/image" Target="../media/image43.jpeg"/><Relationship Id="rId31" Type="http://schemas.openxmlformats.org/officeDocument/2006/relationships/image" Target="../media/image54.png"/><Relationship Id="rId4" Type="http://schemas.openxmlformats.org/officeDocument/2006/relationships/image" Target="../media/image29.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tiff"/><Relationship Id="rId27" Type="http://schemas.openxmlformats.org/officeDocument/2006/relationships/image" Target="../media/image51.tiff"/><Relationship Id="rId30"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0.png"/><Relationship Id="rId3" Type="http://schemas.openxmlformats.org/officeDocument/2006/relationships/image" Target="../media/image56.png"/><Relationship Id="rId21" Type="http://schemas.openxmlformats.org/officeDocument/2006/relationships/image" Target="../media/image73.tiff"/><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69.emf"/><Relationship Id="rId2" Type="http://schemas.openxmlformats.org/officeDocument/2006/relationships/notesSlide" Target="../notesSlides/notesSlide6.xml"/><Relationship Id="rId16" Type="http://schemas.microsoft.com/office/2007/relationships/hdphoto" Target="../media/hdphoto3.wdp"/><Relationship Id="rId20" Type="http://schemas.openxmlformats.org/officeDocument/2006/relationships/image" Target="../media/image72.png"/><Relationship Id="rId1" Type="http://schemas.openxmlformats.org/officeDocument/2006/relationships/slideLayout" Target="../slideLayouts/slideLayout26.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1.jpe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4.tiff"/></Relationships>
</file>

<file path=ppt/slides/_rels/slide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5.jpeg"/><Relationship Id="rId7" Type="http://schemas.microsoft.com/office/2007/relationships/hdphoto" Target="../media/hdphoto4.wdp"/><Relationship Id="rId12"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77.gif"/><Relationship Id="rId10" Type="http://schemas.openxmlformats.org/officeDocument/2006/relationships/image" Target="../media/image81.png"/><Relationship Id="rId4" Type="http://schemas.openxmlformats.org/officeDocument/2006/relationships/image" Target="../media/image76.jpeg"/><Relationship Id="rId9" Type="http://schemas.openxmlformats.org/officeDocument/2006/relationships/image" Target="../media/image80.png"/><Relationship Id="rId14" Type="http://schemas.openxmlformats.org/officeDocument/2006/relationships/image" Target="../media/image85.png"/></Relationships>
</file>

<file path=ppt/slides/_rels/slide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76.jpeg"/><Relationship Id="rId21" Type="http://schemas.openxmlformats.org/officeDocument/2006/relationships/image" Target="../media/image99.png"/><Relationship Id="rId7" Type="http://schemas.openxmlformats.org/officeDocument/2006/relationships/image" Target="../media/image82.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notesSlide" Target="../notesSlides/notesSlide8.xml"/><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16.xml"/><Relationship Id="rId6" Type="http://schemas.openxmlformats.org/officeDocument/2006/relationships/image" Target="../media/image86.jpeg"/><Relationship Id="rId11" Type="http://schemas.openxmlformats.org/officeDocument/2006/relationships/image" Target="../media/image89.png"/><Relationship Id="rId5" Type="http://schemas.microsoft.com/office/2007/relationships/hdphoto" Target="../media/hdphoto4.wdp"/><Relationship Id="rId15" Type="http://schemas.openxmlformats.org/officeDocument/2006/relationships/image" Target="../media/image93.png"/><Relationship Id="rId23" Type="http://schemas.openxmlformats.org/officeDocument/2006/relationships/image" Target="../media/image101.png"/><Relationship Id="rId10" Type="http://schemas.openxmlformats.org/officeDocument/2006/relationships/image" Target="../media/image83.png"/><Relationship Id="rId19" Type="http://schemas.openxmlformats.org/officeDocument/2006/relationships/image" Target="../media/image97.png"/><Relationship Id="rId4" Type="http://schemas.openxmlformats.org/officeDocument/2006/relationships/image" Target="../media/image78.png"/><Relationship Id="rId9" Type="http://schemas.openxmlformats.org/officeDocument/2006/relationships/image" Target="../media/image88.png"/><Relationship Id="rId14" Type="http://schemas.openxmlformats.org/officeDocument/2006/relationships/image" Target="../media/image92.png"/><Relationship Id="rId22" Type="http://schemas.openxmlformats.org/officeDocument/2006/relationships/image" Target="../media/image100.pn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110.png"/><Relationship Id="rId18" Type="http://schemas.openxmlformats.org/officeDocument/2006/relationships/image" Target="../media/image84.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notesSlide" Target="../notesSlides/notesSlide9.xml"/><Relationship Id="rId16" Type="http://schemas.openxmlformats.org/officeDocument/2006/relationships/image" Target="../media/image113.png"/><Relationship Id="rId1" Type="http://schemas.openxmlformats.org/officeDocument/2006/relationships/slideLayout" Target="../slideLayouts/slideLayout16.xml"/><Relationship Id="rId6" Type="http://schemas.openxmlformats.org/officeDocument/2006/relationships/image" Target="../media/image105.png"/><Relationship Id="rId11" Type="http://schemas.openxmlformats.org/officeDocument/2006/relationships/image" Target="../media/image108.png"/><Relationship Id="rId5" Type="http://schemas.openxmlformats.org/officeDocument/2006/relationships/image" Target="../media/image104.png"/><Relationship Id="rId15" Type="http://schemas.openxmlformats.org/officeDocument/2006/relationships/image" Target="../media/image112.png"/><Relationship Id="rId10" Type="http://schemas.openxmlformats.org/officeDocument/2006/relationships/image" Target="../media/image85.png"/><Relationship Id="rId19" Type="http://schemas.openxmlformats.org/officeDocument/2006/relationships/image" Target="../media/image115.png"/><Relationship Id="rId4" Type="http://schemas.openxmlformats.org/officeDocument/2006/relationships/image" Target="../media/image103.png"/><Relationship Id="rId9" Type="http://schemas.openxmlformats.org/officeDocument/2006/relationships/image" Target="../media/image107.png"/><Relationship Id="rId14"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p:sp>
      <p:sp>
        <p:nvSpPr>
          <p:cNvPr id="12" name="Title 11"/>
          <p:cNvSpPr>
            <a:spLocks noGrp="1"/>
          </p:cNvSpPr>
          <p:nvPr>
            <p:ph type="ctrTitle"/>
          </p:nvPr>
        </p:nvSpPr>
        <p:spPr/>
        <p:txBody>
          <a:bodyPr/>
          <a:lstStyle/>
          <a:p>
            <a:r>
              <a:rPr lang="ru-RU" sz="3200" dirty="0">
                <a:solidFill>
                  <a:srgbClr val="61D476"/>
                </a:solidFill>
              </a:rPr>
              <a:t>Неуправляемые коммутаторы </a:t>
            </a:r>
            <a:r>
              <a:rPr lang="en-US" sz="3200" dirty="0">
                <a:solidFill>
                  <a:srgbClr val="61D476"/>
                </a:solidFill>
              </a:rPr>
              <a:t>Modicon</a:t>
            </a:r>
            <a:r>
              <a:rPr lang="ru-RU" sz="3200" dirty="0">
                <a:solidFill>
                  <a:srgbClr val="61D476"/>
                </a:solidFill>
              </a:rPr>
              <a:t> </a:t>
            </a:r>
            <a:r>
              <a:rPr lang="en-US" sz="3200" dirty="0">
                <a:solidFill>
                  <a:srgbClr val="61D476"/>
                </a:solidFill>
              </a:rPr>
              <a:t>Switch </a:t>
            </a:r>
          </a:p>
        </p:txBody>
      </p:sp>
      <p:sp>
        <p:nvSpPr>
          <p:cNvPr id="13" name="Subtitle 12"/>
          <p:cNvSpPr>
            <a:spLocks noGrp="1"/>
          </p:cNvSpPr>
          <p:nvPr>
            <p:ph type="subTitle" idx="1"/>
          </p:nvPr>
        </p:nvSpPr>
        <p:spPr/>
        <p:txBody>
          <a:bodyPr/>
          <a:lstStyle/>
          <a:p>
            <a:endParaRPr lang="en-US" dirty="0"/>
          </a:p>
        </p:txBody>
      </p:sp>
      <p:sp>
        <p:nvSpPr>
          <p:cNvPr id="5" name="Footer Placeholder 4"/>
          <p:cNvSpPr>
            <a:spLocks noGrp="1"/>
          </p:cNvSpPr>
          <p:nvPr>
            <p:ph type="ftr" sz="quarter" idx="3"/>
          </p:nvPr>
        </p:nvSpPr>
        <p:spPr/>
        <p:txBody>
          <a:bodyPr/>
          <a:lstStyle/>
          <a:p>
            <a:r>
              <a:rPr lang="en-US"/>
              <a:t>Confidential Property of Schneider Electric  </a:t>
            </a:r>
            <a:endParaRPr lang="en-US" dirty="0"/>
          </a:p>
        </p:txBody>
      </p:sp>
      <p:sp>
        <p:nvSpPr>
          <p:cNvPr id="15" name="Text Placeholder 14"/>
          <p:cNvSpPr>
            <a:spLocks noGrp="1"/>
          </p:cNvSpPr>
          <p:nvPr>
            <p:ph type="body" sz="quarter" idx="15"/>
          </p:nvPr>
        </p:nvSpPr>
        <p:spPr/>
        <p:txBody>
          <a:bodyPr/>
          <a:lstStyle/>
          <a:p>
            <a:endParaRPr lang="en-US" dirty="0"/>
          </a:p>
          <a:p>
            <a:endParaRPr lang="en-US" dirty="0"/>
          </a:p>
        </p:txBody>
      </p:sp>
      <p:sp>
        <p:nvSpPr>
          <p:cNvPr id="8" name="Subtitle 3">
            <a:extLst>
              <a:ext uri="{FF2B5EF4-FFF2-40B4-BE49-F238E27FC236}">
                <a16:creationId xmlns:a16="http://schemas.microsoft.com/office/drawing/2014/main" id="{26CD990D-A255-47D2-9F79-F19F1F387FE6}"/>
              </a:ext>
            </a:extLst>
          </p:cNvPr>
          <p:cNvSpPr txBox="1">
            <a:spLocks/>
          </p:cNvSpPr>
          <p:nvPr/>
        </p:nvSpPr>
        <p:spPr>
          <a:xfrm>
            <a:off x="252415" y="3630787"/>
            <a:ext cx="8457245" cy="738664"/>
          </a:xfrm>
          <a:prstGeom prst="rect">
            <a:avLst/>
          </a:prstGeom>
        </p:spPr>
        <p:txBody>
          <a:bodyPr lIns="0" tIns="0" rIns="0" bIns="0" anchor="t">
            <a:noAutofit/>
          </a:bodyPr>
          <a:lstStyle>
            <a:lvl1pPr marL="0" indent="0" algn="l" defTabSz="457184" rtl="0" eaLnBrk="1" latinLnBrk="0" hangingPunct="1">
              <a:spcBef>
                <a:spcPct val="20000"/>
              </a:spcBef>
              <a:buFont typeface="Arial"/>
              <a:buNone/>
              <a:defRPr sz="1400" kern="1200" baseline="0">
                <a:solidFill>
                  <a:schemeClr val="bg1"/>
                </a:solidFill>
                <a:latin typeface="+mn-lt"/>
                <a:ea typeface="+mn-ea"/>
                <a:cs typeface="+mn-cs"/>
              </a:defRPr>
            </a:lvl1pPr>
            <a:lvl2pPr marL="457184" indent="0" algn="ctr" defTabSz="457184"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67" indent="0" algn="ctr" defTabSz="457184"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52" indent="0" algn="ctr" defTabSz="457184"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36" indent="0" algn="ctr" defTabSz="457184"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19" indent="0" algn="ctr" defTabSz="457184"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03" indent="0" algn="ctr" defTabSz="457184"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287" indent="0" algn="ctr" defTabSz="457184"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471" indent="0" algn="ctr" defTabSz="457184"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lvl="1" algn="l" defTabSz="457085">
              <a:spcBef>
                <a:spcPts val="0"/>
              </a:spcBef>
              <a:defRPr/>
            </a:pPr>
            <a:r>
              <a:rPr lang="en-US" sz="1100" kern="0" dirty="0">
                <a:solidFill>
                  <a:prstClr val="white"/>
                </a:solidFill>
              </a:rPr>
              <a:t>Presented by: 	</a:t>
            </a:r>
          </a:p>
          <a:p>
            <a:pPr marL="0" lvl="1" algn="l" defTabSz="457085">
              <a:spcBef>
                <a:spcPts val="0"/>
              </a:spcBef>
              <a:defRPr/>
            </a:pPr>
            <a:r>
              <a:rPr lang="en-US" sz="1100" kern="0" dirty="0">
                <a:solidFill>
                  <a:prstClr val="white"/>
                </a:solidFill>
              </a:rPr>
              <a:t>		 	</a:t>
            </a:r>
          </a:p>
          <a:p>
            <a:pPr marL="0" lvl="1" algn="l" defTabSz="457085">
              <a:spcBef>
                <a:spcPts val="0"/>
              </a:spcBef>
              <a:defRPr/>
            </a:pPr>
            <a:endParaRPr lang="en-US" sz="1200" kern="0" dirty="0">
              <a:solidFill>
                <a:prstClr val="white"/>
              </a:solidFill>
            </a:endParaRPr>
          </a:p>
          <a:p>
            <a:pPr marL="0" lvl="1" algn="l" defTabSz="457085">
              <a:spcBef>
                <a:spcPts val="0"/>
              </a:spcBef>
              <a:defRPr/>
            </a:pPr>
            <a:r>
              <a:rPr lang="ru-RU" sz="1400" dirty="0">
                <a:solidFill>
                  <a:srgbClr val="FFFFFF"/>
                </a:solidFill>
              </a:rPr>
              <a:t>09.</a:t>
            </a:r>
            <a:r>
              <a:rPr lang="en-US" sz="1400" dirty="0">
                <a:solidFill>
                  <a:srgbClr val="FFFFFF"/>
                </a:solidFill>
              </a:rPr>
              <a:t>2021</a:t>
            </a:r>
            <a:endParaRPr lang="en-US" dirty="0">
              <a:solidFill>
                <a:srgbClr val="FFFFFF"/>
              </a:solidFill>
            </a:endParaRPr>
          </a:p>
        </p:txBody>
      </p:sp>
      <p:pic>
        <p:nvPicPr>
          <p:cNvPr id="7" name="Picture 6">
            <a:extLst>
              <a:ext uri="{FF2B5EF4-FFF2-40B4-BE49-F238E27FC236}">
                <a16:creationId xmlns:a16="http://schemas.microsoft.com/office/drawing/2014/main" id="{2C7D91EF-0070-42E1-BEF7-CFF99512B87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0904" y="236849"/>
            <a:ext cx="847821" cy="2260856"/>
          </a:xfrm>
          <a:prstGeom prst="rect">
            <a:avLst/>
          </a:prstGeom>
        </p:spPr>
      </p:pic>
      <p:pic>
        <p:nvPicPr>
          <p:cNvPr id="9" name="Picture 8">
            <a:extLst>
              <a:ext uri="{FF2B5EF4-FFF2-40B4-BE49-F238E27FC236}">
                <a16:creationId xmlns:a16="http://schemas.microsoft.com/office/drawing/2014/main" id="{8E470726-4BC4-4059-B7B2-836AD40835A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693755" y="220274"/>
            <a:ext cx="1084156" cy="2333375"/>
          </a:xfrm>
          <a:prstGeom prst="rect">
            <a:avLst/>
          </a:prstGeom>
        </p:spPr>
      </p:pic>
      <p:pic>
        <p:nvPicPr>
          <p:cNvPr id="10" name="Picture 9">
            <a:extLst>
              <a:ext uri="{FF2B5EF4-FFF2-40B4-BE49-F238E27FC236}">
                <a16:creationId xmlns:a16="http://schemas.microsoft.com/office/drawing/2014/main" id="{E77D7FD8-9230-4D88-B39C-FEAB1FC972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037074" y="236849"/>
            <a:ext cx="838332" cy="2260856"/>
          </a:xfrm>
          <a:prstGeom prst="rect">
            <a:avLst/>
          </a:prstGeom>
        </p:spPr>
      </p:pic>
      <p:pic>
        <p:nvPicPr>
          <p:cNvPr id="11" name="Picture 10">
            <a:extLst>
              <a:ext uri="{FF2B5EF4-FFF2-40B4-BE49-F238E27FC236}">
                <a16:creationId xmlns:a16="http://schemas.microsoft.com/office/drawing/2014/main" id="{7C01A189-F809-4F9A-B59C-F7DFEF74B4A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596260" y="122829"/>
            <a:ext cx="1244919" cy="2457815"/>
          </a:xfrm>
          <a:prstGeom prst="rect">
            <a:avLst/>
          </a:prstGeom>
        </p:spPr>
      </p:pic>
      <p:pic>
        <p:nvPicPr>
          <p:cNvPr id="20" name="Picture 19">
            <a:extLst>
              <a:ext uri="{FF2B5EF4-FFF2-40B4-BE49-F238E27FC236}">
                <a16:creationId xmlns:a16="http://schemas.microsoft.com/office/drawing/2014/main" id="{B0D663B1-A627-45E4-8C75-5FC0C57AADD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659530" y="122829"/>
            <a:ext cx="1230200" cy="24524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p:sp>
      <p:sp>
        <p:nvSpPr>
          <p:cNvPr id="5" name="Title 4"/>
          <p:cNvSpPr>
            <a:spLocks noGrp="1"/>
          </p:cNvSpPr>
          <p:nvPr>
            <p:ph type="title"/>
          </p:nvPr>
        </p:nvSpPr>
        <p:spPr/>
        <p:txBody>
          <a:bodyPr/>
          <a:lstStyle/>
          <a:p>
            <a:r>
              <a:rPr lang="ru-RU" dirty="0"/>
              <a:t>Описание предложения </a:t>
            </a:r>
            <a:r>
              <a:rPr lang="en-AU" dirty="0"/>
              <a:t>Modicon Unmanaged Switch</a:t>
            </a:r>
            <a:endParaRPr lang="en-US" dirty="0"/>
          </a:p>
        </p:txBody>
      </p:sp>
      <p:sp>
        <p:nvSpPr>
          <p:cNvPr id="6" name="Text Placeholder 5"/>
          <p:cNvSpPr>
            <a:spLocks noGrp="1"/>
          </p:cNvSpPr>
          <p:nvPr>
            <p:ph type="body" sz="quarter" idx="11"/>
          </p:nvPr>
        </p:nvSpPr>
        <p:spPr/>
        <p:txBody>
          <a:bodyPr/>
          <a:lstStyle/>
          <a:p>
            <a:r>
              <a:rPr lang="en-US" i="1" dirty="0"/>
              <a:t> </a:t>
            </a:r>
          </a:p>
        </p:txBody>
      </p:sp>
    </p:spTree>
    <p:extLst>
      <p:ext uri="{BB962C8B-B14F-4D97-AF65-F5344CB8AC3E}">
        <p14:creationId xmlns:p14="http://schemas.microsoft.com/office/powerpoint/2010/main" val="4227885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0D09C981-C7B1-4C53-9A0F-4B83212200A0}"/>
              </a:ext>
            </a:extLst>
          </p:cNvPr>
          <p:cNvSpPr/>
          <p:nvPr/>
        </p:nvSpPr>
        <p:spPr>
          <a:xfrm flipV="1">
            <a:off x="0" y="835"/>
            <a:ext cx="9144000" cy="67531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Titre 1">
            <a:extLst>
              <a:ext uri="{FF2B5EF4-FFF2-40B4-BE49-F238E27FC236}">
                <a16:creationId xmlns:a16="http://schemas.microsoft.com/office/drawing/2014/main" id="{0C94BB9A-152E-43E8-9CA5-D687C0821821}"/>
              </a:ext>
            </a:extLst>
          </p:cNvPr>
          <p:cNvSpPr txBox="1">
            <a:spLocks/>
          </p:cNvSpPr>
          <p:nvPr/>
        </p:nvSpPr>
        <p:spPr bwMode="auto">
          <a:xfrm>
            <a:off x="506257" y="13078"/>
            <a:ext cx="7195599" cy="642237"/>
          </a:xfrm>
          <a:prstGeom prst="rect">
            <a:avLst/>
          </a:prstGeom>
          <a:noFill/>
          <a:ln w="9525">
            <a:noFill/>
            <a:miter lim="800000"/>
            <a:headEnd/>
            <a:tailEnd/>
          </a:ln>
          <a:effectLst/>
        </p:spPr>
        <p:txBody>
          <a:bodyPr vert="horz" wrap="square" lIns="0" tIns="10800" rIns="0" bIns="10800" numCol="1" anchor="ctr" anchorCtr="0" compatLnSpc="1">
            <a:prstTxWarp prst="textNoShape">
              <a:avLst/>
            </a:prstTxWarp>
          </a:bodyPr>
          <a:lstStyle>
            <a:lvl1pPr algn="l" rtl="0" eaLnBrk="1" fontAlgn="base" hangingPunct="1">
              <a:spcBef>
                <a:spcPct val="0"/>
              </a:spcBef>
              <a:spcAft>
                <a:spcPct val="0"/>
              </a:spcAft>
              <a:defRPr sz="3600">
                <a:solidFill>
                  <a:schemeClr val="accent1"/>
                </a:solidFill>
                <a:latin typeface="+mj-lt"/>
                <a:ea typeface="+mj-ea"/>
                <a:cs typeface="+mj-cs"/>
              </a:defRPr>
            </a:lvl1pPr>
            <a:lvl2pPr algn="l" rtl="0" eaLnBrk="1" fontAlgn="base" hangingPunct="1">
              <a:spcBef>
                <a:spcPct val="0"/>
              </a:spcBef>
              <a:spcAft>
                <a:spcPct val="0"/>
              </a:spcAft>
              <a:defRPr sz="3600">
                <a:solidFill>
                  <a:schemeClr val="accent1"/>
                </a:solidFill>
                <a:latin typeface="Arial" charset="0"/>
              </a:defRPr>
            </a:lvl2pPr>
            <a:lvl3pPr algn="l" rtl="0" eaLnBrk="1" fontAlgn="base" hangingPunct="1">
              <a:spcBef>
                <a:spcPct val="0"/>
              </a:spcBef>
              <a:spcAft>
                <a:spcPct val="0"/>
              </a:spcAft>
              <a:defRPr sz="3600">
                <a:solidFill>
                  <a:schemeClr val="accent1"/>
                </a:solidFill>
                <a:latin typeface="Arial" charset="0"/>
              </a:defRPr>
            </a:lvl3pPr>
            <a:lvl4pPr algn="l" rtl="0" eaLnBrk="1" fontAlgn="base" hangingPunct="1">
              <a:spcBef>
                <a:spcPct val="0"/>
              </a:spcBef>
              <a:spcAft>
                <a:spcPct val="0"/>
              </a:spcAft>
              <a:defRPr sz="3600">
                <a:solidFill>
                  <a:schemeClr val="accent1"/>
                </a:solidFill>
                <a:latin typeface="Arial" charset="0"/>
              </a:defRPr>
            </a:lvl4pPr>
            <a:lvl5pPr algn="l" rtl="0" eaLnBrk="1" fontAlgn="base" hangingPunct="1">
              <a:spcBef>
                <a:spcPct val="0"/>
              </a:spcBef>
              <a:spcAft>
                <a:spcPct val="0"/>
              </a:spcAft>
              <a:defRPr sz="3600">
                <a:solidFill>
                  <a:schemeClr val="accent1"/>
                </a:solidFill>
                <a:latin typeface="Arial" charset="0"/>
              </a:defRPr>
            </a:lvl5pPr>
            <a:lvl6pPr marL="457200" algn="l" rtl="0" eaLnBrk="1" fontAlgn="base" hangingPunct="1">
              <a:spcBef>
                <a:spcPct val="0"/>
              </a:spcBef>
              <a:spcAft>
                <a:spcPct val="0"/>
              </a:spcAft>
              <a:defRPr sz="3600">
                <a:solidFill>
                  <a:schemeClr val="accent1"/>
                </a:solidFill>
                <a:latin typeface="Arial" charset="0"/>
              </a:defRPr>
            </a:lvl6pPr>
            <a:lvl7pPr marL="914400" algn="l" rtl="0" eaLnBrk="1" fontAlgn="base" hangingPunct="1">
              <a:spcBef>
                <a:spcPct val="0"/>
              </a:spcBef>
              <a:spcAft>
                <a:spcPct val="0"/>
              </a:spcAft>
              <a:defRPr sz="3600">
                <a:solidFill>
                  <a:schemeClr val="accent1"/>
                </a:solidFill>
                <a:latin typeface="Arial" charset="0"/>
              </a:defRPr>
            </a:lvl7pPr>
            <a:lvl8pPr marL="1371600" algn="l" rtl="0" eaLnBrk="1" fontAlgn="base" hangingPunct="1">
              <a:spcBef>
                <a:spcPct val="0"/>
              </a:spcBef>
              <a:spcAft>
                <a:spcPct val="0"/>
              </a:spcAft>
              <a:defRPr sz="3600">
                <a:solidFill>
                  <a:schemeClr val="accent1"/>
                </a:solidFill>
                <a:latin typeface="Arial" charset="0"/>
              </a:defRPr>
            </a:lvl8pPr>
            <a:lvl9pPr marL="1828800" algn="l" rtl="0" eaLnBrk="1" fontAlgn="base" hangingPunct="1">
              <a:spcBef>
                <a:spcPct val="0"/>
              </a:spcBef>
              <a:spcAft>
                <a:spcPct val="0"/>
              </a:spcAft>
              <a:defRPr sz="3600">
                <a:solidFill>
                  <a:schemeClr val="accent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800" b="0" i="0" u="none" strike="noStrike" cap="none" normalizeH="0" baseline="0" noProof="0">
                <a:ln>
                  <a:noFill/>
                </a:ln>
                <a:solidFill>
                  <a:srgbClr val="FFFFFF"/>
                </a:solidFill>
                <a:uLnTx/>
                <a:uFillTx/>
                <a:latin typeface="Arial"/>
                <a:ea typeface="+mj-ea"/>
                <a:cs typeface="+mj-cs"/>
              </a:rPr>
              <a:t>Уникальные преимущества</a:t>
            </a:r>
          </a:p>
        </p:txBody>
      </p:sp>
      <p:sp>
        <p:nvSpPr>
          <p:cNvPr id="37" name="Rectangle 36">
            <a:extLst>
              <a:ext uri="{FF2B5EF4-FFF2-40B4-BE49-F238E27FC236}">
                <a16:creationId xmlns:a16="http://schemas.microsoft.com/office/drawing/2014/main" id="{BE5CA2FB-95B4-43D4-B703-F8853648338E}"/>
              </a:ext>
            </a:extLst>
          </p:cNvPr>
          <p:cNvSpPr/>
          <p:nvPr/>
        </p:nvSpPr>
        <p:spPr>
          <a:xfrm flipV="1">
            <a:off x="0" y="574521"/>
            <a:ext cx="9144000" cy="105516"/>
          </a:xfrm>
          <a:prstGeom prst="rect">
            <a:avLst/>
          </a:prstGeom>
          <a:solidFill>
            <a:schemeClr val="tx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Content Placeholder 4">
            <a:extLst>
              <a:ext uri="{FF2B5EF4-FFF2-40B4-BE49-F238E27FC236}">
                <a16:creationId xmlns:a16="http://schemas.microsoft.com/office/drawing/2014/main" id="{34125785-678D-4BEB-995F-6DAC31382C9E}"/>
              </a:ext>
            </a:extLst>
          </p:cNvPr>
          <p:cNvSpPr txBox="1">
            <a:spLocks/>
          </p:cNvSpPr>
          <p:nvPr/>
        </p:nvSpPr>
        <p:spPr>
          <a:xfrm>
            <a:off x="1368109" y="904073"/>
            <a:ext cx="7256746" cy="3584165"/>
          </a:xfrm>
          <a:prstGeom prst="rect">
            <a:avLst/>
          </a:prstGeom>
        </p:spPr>
        <p:txBody>
          <a:bodyPr/>
          <a:lstStyle>
            <a:lvl1pPr marL="173028" indent="-157154" algn="l" defTabSz="457172"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29" indent="-182552" algn="l" defTabSz="447648"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30" indent="-179378" algn="l" defTabSz="457172"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095" indent="-179378" algn="l" defTabSz="457172"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884" indent="-185726" algn="l" defTabSz="457172"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57" indent="-182870" algn="l" defTabSz="457172"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57" indent="-182870" algn="l" defTabSz="457172"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793" indent="-228587" algn="l" defTabSz="457172" rtl="0" eaLnBrk="1" latinLnBrk="0" hangingPunct="1">
              <a:spcBef>
                <a:spcPct val="20000"/>
              </a:spcBef>
              <a:buFont typeface="Arial"/>
              <a:buChar char="•"/>
              <a:defRPr sz="2000" kern="1200">
                <a:solidFill>
                  <a:schemeClr val="tx1"/>
                </a:solidFill>
                <a:latin typeface="+mn-lt"/>
                <a:ea typeface="+mn-ea"/>
                <a:cs typeface="+mn-cs"/>
              </a:defRPr>
            </a:lvl8pPr>
            <a:lvl9pPr marL="3885966" indent="-228587" algn="l" defTabSz="457172"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2" rtl="0" eaLnBrk="1" fontAlgn="auto" latinLnBrk="0" hangingPunct="1">
              <a:lnSpc>
                <a:spcPct val="100000"/>
              </a:lnSpc>
              <a:spcBef>
                <a:spcPts val="0"/>
              </a:spcBef>
              <a:spcAft>
                <a:spcPts val="0"/>
              </a:spcAft>
              <a:buClr>
                <a:srgbClr val="3DCD58"/>
              </a:buClr>
              <a:buSzTx/>
              <a:buFont typeface="Arial" panose="020B0604020202020204" pitchFamily="34" charset="0"/>
              <a:buNone/>
              <a:tabLst/>
              <a:defRPr/>
            </a:pPr>
            <a:r>
              <a:rPr kumimoji="0" lang="ru-RU" sz="1500" b="1" i="0" u="none" strike="noStrike" cap="none" normalizeH="0" baseline="0" noProof="0" dirty="0">
                <a:ln>
                  <a:noFill/>
                </a:ln>
                <a:solidFill>
                  <a:srgbClr val="42B4E6"/>
                </a:solidFill>
                <a:uLnTx/>
                <a:uFillTx/>
                <a:latin typeface="Arial"/>
                <a:ea typeface="+mn-ea"/>
                <a:cs typeface="Arial"/>
              </a:rPr>
              <a:t>Эффективность и рентабельность</a:t>
            </a:r>
          </a:p>
          <a:p>
            <a:pPr marL="0" marR="0" lvl="0" indent="0" algn="l" defTabSz="457172" rtl="0" eaLnBrk="1" fontAlgn="auto" latinLnBrk="0" hangingPunct="1">
              <a:lnSpc>
                <a:spcPct val="100000"/>
              </a:lnSpc>
              <a:spcBef>
                <a:spcPts val="0"/>
              </a:spcBef>
              <a:spcAft>
                <a:spcPts val="0"/>
              </a:spcAft>
              <a:buClr>
                <a:srgbClr val="3DCD58"/>
              </a:buClr>
              <a:buSzTx/>
              <a:buFont typeface="Arial" panose="020B0604020202020204" pitchFamily="34" charset="0"/>
              <a:buNone/>
              <a:tabLst/>
              <a:defRPr/>
            </a:pPr>
            <a:r>
              <a:rPr kumimoji="0" lang="ru-RU" sz="1200" b="0" i="0" u="none" strike="noStrike" cap="none" normalizeH="0" baseline="0" noProof="0" dirty="0">
                <a:ln>
                  <a:noFill/>
                </a:ln>
                <a:solidFill>
                  <a:prstClr val="black">
                    <a:lumMod val="95000"/>
                    <a:lumOff val="5000"/>
                  </a:prstClr>
                </a:solidFill>
                <a:uLnTx/>
                <a:uFillTx/>
                <a:latin typeface="Arial"/>
                <a:ea typeface="+mn-ea"/>
                <a:cs typeface="Arial"/>
              </a:rPr>
              <a:t>Снижение затрат: универсальное, </a:t>
            </a:r>
            <a:r>
              <a:rPr kumimoji="0" lang="ru-RU" sz="1200" b="1" i="0" u="none" strike="noStrike" cap="none" normalizeH="0" baseline="0" noProof="0" dirty="0">
                <a:ln>
                  <a:noFill/>
                </a:ln>
                <a:solidFill>
                  <a:prstClr val="black">
                    <a:lumMod val="95000"/>
                    <a:lumOff val="5000"/>
                  </a:prstClr>
                </a:solidFill>
                <a:uLnTx/>
                <a:uFillTx/>
                <a:latin typeface="Arial"/>
                <a:ea typeface="+mn-ea"/>
                <a:cs typeface="Arial"/>
              </a:rPr>
              <a:t>менее дорогостоящее</a:t>
            </a:r>
            <a:r>
              <a:rPr kumimoji="0" lang="ru-RU" sz="1200" b="0" i="0" u="none" strike="noStrike" cap="none" normalizeH="0" baseline="0" noProof="0" dirty="0">
                <a:ln>
                  <a:noFill/>
                </a:ln>
                <a:solidFill>
                  <a:prstClr val="black">
                    <a:lumMod val="95000"/>
                    <a:lumOff val="5000"/>
                  </a:prstClr>
                </a:solidFill>
                <a:uLnTx/>
                <a:uFillTx/>
                <a:latin typeface="Arial"/>
                <a:ea typeface="+mn-ea"/>
                <a:cs typeface="Arial"/>
              </a:rPr>
              <a:t> оборудование с расширенным набором функций предоставляет пользователю</a:t>
            </a:r>
            <a:r>
              <a:rPr kumimoji="0" lang="ru-RU" sz="1200" i="0" u="none" strike="noStrike" cap="none" normalizeH="0" baseline="0" noProof="0" dirty="0">
                <a:ln>
                  <a:noFill/>
                </a:ln>
                <a:solidFill>
                  <a:prstClr val="black">
                    <a:lumMod val="95000"/>
                    <a:lumOff val="5000"/>
                  </a:prstClr>
                </a:solidFill>
                <a:uLnTx/>
                <a:uFillTx/>
                <a:latin typeface="Arial"/>
                <a:ea typeface="+mn-ea"/>
                <a:cs typeface="Arial"/>
              </a:rPr>
              <a:t> </a:t>
            </a:r>
            <a:r>
              <a:rPr kumimoji="0" lang="ru-RU" sz="1200" b="1" i="0" u="none" strike="noStrike" cap="none" normalizeH="0" baseline="0" noProof="0" dirty="0">
                <a:ln>
                  <a:noFill/>
                </a:ln>
                <a:solidFill>
                  <a:prstClr val="black">
                    <a:lumMod val="95000"/>
                    <a:lumOff val="5000"/>
                  </a:prstClr>
                </a:solidFill>
                <a:uLnTx/>
                <a:uFillTx/>
                <a:latin typeface="Arial"/>
                <a:ea typeface="+mn-ea"/>
                <a:cs typeface="Arial"/>
              </a:rPr>
              <a:t>больше возможностей</a:t>
            </a:r>
            <a:r>
              <a:rPr kumimoji="0" lang="ru-RU" sz="1200" b="0" i="0" u="none" strike="noStrike" cap="none" normalizeH="0" baseline="0" noProof="0" dirty="0">
                <a:ln>
                  <a:noFill/>
                </a:ln>
                <a:solidFill>
                  <a:prstClr val="black">
                    <a:lumMod val="95000"/>
                    <a:lumOff val="5000"/>
                  </a:prstClr>
                </a:solidFill>
                <a:uLnTx/>
                <a:uFillTx/>
                <a:latin typeface="Arial"/>
                <a:ea typeface="+mn-ea"/>
                <a:cs typeface="Arial"/>
              </a:rPr>
              <a:t> по выгодной цене! </a:t>
            </a:r>
          </a:p>
          <a:p>
            <a:pPr marL="0" marR="0" lvl="0" indent="0" algn="l" defTabSz="457172" rtl="0" eaLnBrk="1" fontAlgn="auto" latinLnBrk="0" hangingPunct="1">
              <a:lnSpc>
                <a:spcPct val="100000"/>
              </a:lnSpc>
              <a:spcBef>
                <a:spcPts val="0"/>
              </a:spcBef>
              <a:spcAft>
                <a:spcPts val="0"/>
              </a:spcAft>
              <a:buClr>
                <a:srgbClr val="3DCD58"/>
              </a:buClr>
              <a:buSzTx/>
              <a:buFont typeface="Arial" panose="020B0604020202020204" pitchFamily="34" charset="0"/>
              <a:buNone/>
              <a:tabLst/>
              <a:defRPr/>
            </a:pPr>
            <a:endParaRPr kumimoji="0" lang="en-US" sz="1500" b="0" i="0" u="none" strike="noStrike" kern="1200" cap="none" spc="0" normalizeH="0" baseline="0" noProof="0" dirty="0">
              <a:ln>
                <a:noFill/>
              </a:ln>
              <a:solidFill>
                <a:srgbClr val="42B4E6"/>
              </a:solidFill>
              <a:effectLst/>
              <a:uLnTx/>
              <a:uFillTx/>
              <a:latin typeface="Arial"/>
              <a:ea typeface="+mn-ea"/>
              <a:cs typeface="Arial"/>
            </a:endParaRPr>
          </a:p>
          <a:p>
            <a:pPr marL="0" marR="0" lvl="0" indent="0" algn="l" defTabSz="457172" rtl="0" eaLnBrk="1" fontAlgn="auto" latinLnBrk="0" hangingPunct="1">
              <a:lnSpc>
                <a:spcPct val="100000"/>
              </a:lnSpc>
              <a:spcBef>
                <a:spcPts val="0"/>
              </a:spcBef>
              <a:spcAft>
                <a:spcPts val="0"/>
              </a:spcAft>
              <a:buClr>
                <a:srgbClr val="3DCD58"/>
              </a:buClr>
              <a:buSzTx/>
              <a:buFont typeface="Arial" panose="020B0604020202020204" pitchFamily="34" charset="0"/>
              <a:buNone/>
              <a:tabLst/>
              <a:defRPr/>
            </a:pPr>
            <a:r>
              <a:rPr kumimoji="0" lang="ru-RU" sz="1500" b="1" i="0" u="none" strike="noStrike" cap="none" normalizeH="0" baseline="0" noProof="0" dirty="0">
                <a:ln>
                  <a:noFill/>
                </a:ln>
                <a:solidFill>
                  <a:prstClr val="white">
                    <a:lumMod val="50000"/>
                  </a:prstClr>
                </a:solidFill>
                <a:uLnTx/>
                <a:uFillTx/>
                <a:latin typeface="Arial"/>
                <a:ea typeface="+mn-ea"/>
                <a:cs typeface="Arial"/>
              </a:rPr>
              <a:t>Надежность и производительность</a:t>
            </a:r>
          </a:p>
          <a:p>
            <a:pPr marL="0" marR="0" lvl="0" indent="0" algn="l" defTabSz="457172" rtl="0" eaLnBrk="1" fontAlgn="auto" latinLnBrk="0" hangingPunct="1">
              <a:lnSpc>
                <a:spcPct val="100000"/>
              </a:lnSpc>
              <a:spcBef>
                <a:spcPts val="0"/>
              </a:spcBef>
              <a:spcAft>
                <a:spcPts val="0"/>
              </a:spcAft>
              <a:buClr>
                <a:srgbClr val="3DCD58"/>
              </a:buClr>
              <a:buSzTx/>
              <a:buFont typeface="Arial" panose="020B0604020202020204" pitchFamily="34" charset="0"/>
              <a:buNone/>
              <a:tabLst/>
              <a:defRPr/>
            </a:pPr>
            <a:r>
              <a:rPr kumimoji="0" lang="ru-RU" sz="1200" b="0" i="0" u="none" strike="noStrike" cap="none" normalizeH="0" baseline="0" noProof="0" dirty="0">
                <a:ln>
                  <a:noFill/>
                </a:ln>
                <a:solidFill>
                  <a:prstClr val="black">
                    <a:lumMod val="95000"/>
                    <a:lumOff val="5000"/>
                  </a:prstClr>
                </a:solidFill>
                <a:uLnTx/>
                <a:uFillTx/>
                <a:latin typeface="Arial"/>
                <a:ea typeface="+mn-ea"/>
                <a:cs typeface="Arial"/>
              </a:rPr>
              <a:t>Продуманный дизайн: более быстрые и </a:t>
            </a:r>
            <a:r>
              <a:rPr kumimoji="0" lang="ru-RU" sz="1200" b="1" i="0" u="none" strike="noStrike" cap="none" normalizeH="0" baseline="0" noProof="0" dirty="0">
                <a:ln>
                  <a:noFill/>
                </a:ln>
                <a:solidFill>
                  <a:prstClr val="black">
                    <a:lumMod val="95000"/>
                    <a:lumOff val="5000"/>
                  </a:prstClr>
                </a:solidFill>
                <a:uLnTx/>
                <a:uFillTx/>
                <a:latin typeface="Arial"/>
                <a:ea typeface="+mn-ea"/>
                <a:cs typeface="Arial"/>
              </a:rPr>
              <a:t>надежные</a:t>
            </a:r>
            <a:r>
              <a:rPr kumimoji="0" lang="ru-RU" sz="1200" b="0" i="0" u="none" strike="noStrike" cap="none" normalizeH="0" baseline="0" noProof="0" dirty="0">
                <a:ln>
                  <a:noFill/>
                </a:ln>
                <a:solidFill>
                  <a:prstClr val="black">
                    <a:lumMod val="95000"/>
                    <a:lumOff val="5000"/>
                  </a:prstClr>
                </a:solidFill>
                <a:uLnTx/>
                <a:uFillTx/>
                <a:latin typeface="Arial"/>
                <a:ea typeface="+mn-ea"/>
                <a:cs typeface="Arial"/>
              </a:rPr>
              <a:t> вычисления благодаря операционным системам на базе </a:t>
            </a:r>
            <a:r>
              <a:rPr kumimoji="0" lang="ru-RU" sz="1200" b="0" i="0" u="none" strike="noStrike" cap="none" normalizeH="0" baseline="0" noProof="0" dirty="0" err="1">
                <a:ln>
                  <a:noFill/>
                </a:ln>
                <a:solidFill>
                  <a:prstClr val="black">
                    <a:lumMod val="95000"/>
                    <a:lumOff val="5000"/>
                  </a:prstClr>
                </a:solidFill>
                <a:uLnTx/>
                <a:uFillTx/>
                <a:latin typeface="Arial"/>
                <a:ea typeface="+mn-ea"/>
                <a:cs typeface="Arial"/>
              </a:rPr>
              <a:t>Linux</a:t>
            </a:r>
            <a:r>
              <a:rPr kumimoji="0" lang="ru-RU" sz="1200" b="0" i="0" u="none" strike="noStrike" cap="none" normalizeH="0" baseline="0" noProof="0" dirty="0">
                <a:ln>
                  <a:noFill/>
                </a:ln>
                <a:solidFill>
                  <a:prstClr val="black">
                    <a:lumMod val="95000"/>
                    <a:lumOff val="5000"/>
                  </a:prstClr>
                </a:solidFill>
                <a:uLnTx/>
                <a:uFillTx/>
                <a:latin typeface="Arial"/>
                <a:ea typeface="+mn-ea"/>
                <a:cs typeface="Arial"/>
              </a:rPr>
              <a:t>, лучше приспособленным к растущей сложности архитектуры </a:t>
            </a:r>
            <a:r>
              <a:rPr kumimoji="0" lang="ru-RU" sz="1200" b="0" i="0" u="none" strike="noStrike" cap="none" normalizeH="0" baseline="0" noProof="0" dirty="0" err="1">
                <a:ln>
                  <a:noFill/>
                </a:ln>
                <a:solidFill>
                  <a:prstClr val="black">
                    <a:lumMod val="95000"/>
                    <a:lumOff val="5000"/>
                  </a:prstClr>
                </a:solidFill>
                <a:uLnTx/>
                <a:uFillTx/>
                <a:latin typeface="Arial"/>
                <a:ea typeface="+mn-ea"/>
                <a:cs typeface="Arial"/>
              </a:rPr>
              <a:t>Ethernet</a:t>
            </a:r>
            <a:r>
              <a:rPr kumimoji="0" lang="ru-RU" sz="1200" b="0" i="0" u="none" strike="noStrike" cap="none" normalizeH="0" baseline="0" noProof="0" dirty="0">
                <a:ln>
                  <a:noFill/>
                </a:ln>
                <a:solidFill>
                  <a:prstClr val="black">
                    <a:lumMod val="95000"/>
                    <a:lumOff val="5000"/>
                  </a:prstClr>
                </a:solidFill>
                <a:uLnTx/>
                <a:uFillTx/>
                <a:latin typeface="Arial"/>
                <a:ea typeface="+mn-ea"/>
                <a:cs typeface="Arial"/>
              </a:rPr>
              <a:t>.</a:t>
            </a:r>
          </a:p>
          <a:p>
            <a:pPr marL="0" marR="0" lvl="0" indent="0" algn="l" defTabSz="457172" rtl="0" eaLnBrk="1" fontAlgn="auto" latinLnBrk="0" hangingPunct="1">
              <a:lnSpc>
                <a:spcPct val="100000"/>
              </a:lnSpc>
              <a:spcBef>
                <a:spcPts val="0"/>
              </a:spcBef>
              <a:spcAft>
                <a:spcPts val="0"/>
              </a:spcAft>
              <a:buClr>
                <a:srgbClr val="3DCD58"/>
              </a:buClr>
              <a:buSzTx/>
              <a:buFont typeface="Arial" panose="020B0604020202020204" pitchFamily="34" charset="0"/>
              <a:buNone/>
              <a:tabLst/>
              <a:defRPr/>
            </a:pPr>
            <a:endParaRPr kumimoji="0" lang="en-US" sz="1500" b="0" i="0" u="none" strike="noStrike" kern="1200" cap="none" spc="0" normalizeH="0" baseline="0" noProof="0" dirty="0">
              <a:ln>
                <a:noFill/>
              </a:ln>
              <a:solidFill>
                <a:prstClr val="white">
                  <a:lumMod val="50000"/>
                </a:prstClr>
              </a:solidFill>
              <a:effectLst/>
              <a:uLnTx/>
              <a:uFillTx/>
              <a:latin typeface="Arial"/>
              <a:ea typeface="+mn-ea"/>
              <a:cs typeface="Arial"/>
            </a:endParaRPr>
          </a:p>
          <a:p>
            <a:pPr marL="0" marR="0" lvl="0" indent="0" algn="l" defTabSz="457172" rtl="0" eaLnBrk="1" fontAlgn="auto" latinLnBrk="0" hangingPunct="1">
              <a:lnSpc>
                <a:spcPct val="100000"/>
              </a:lnSpc>
              <a:spcBef>
                <a:spcPts val="0"/>
              </a:spcBef>
              <a:spcAft>
                <a:spcPts val="0"/>
              </a:spcAft>
              <a:buClr>
                <a:srgbClr val="3DCD58"/>
              </a:buClr>
              <a:buSzTx/>
              <a:buFont typeface="Arial" panose="020B0604020202020204" pitchFamily="34" charset="0"/>
              <a:buNone/>
              <a:tabLst/>
              <a:defRPr/>
            </a:pPr>
            <a:r>
              <a:rPr kumimoji="0" lang="ru-RU" sz="1500" b="1" i="0" u="none" strike="noStrike" cap="none" normalizeH="0" baseline="0" noProof="0" dirty="0">
                <a:ln>
                  <a:noFill/>
                </a:ln>
                <a:solidFill>
                  <a:srgbClr val="9B151F"/>
                </a:solidFill>
                <a:uLnTx/>
                <a:uFillTx/>
                <a:latin typeface="Arial"/>
                <a:ea typeface="+mn-ea"/>
                <a:cs typeface="Arial"/>
              </a:rPr>
              <a:t>Безопасность и надежность</a:t>
            </a:r>
          </a:p>
          <a:p>
            <a:pPr marL="0" marR="0" lvl="0" indent="0" algn="l" defTabSz="457172" rtl="0" eaLnBrk="1" fontAlgn="auto" latinLnBrk="0" hangingPunct="1">
              <a:lnSpc>
                <a:spcPct val="100000"/>
              </a:lnSpc>
              <a:spcBef>
                <a:spcPts val="0"/>
              </a:spcBef>
              <a:spcAft>
                <a:spcPts val="0"/>
              </a:spcAft>
              <a:buClr>
                <a:srgbClr val="3DCD58"/>
              </a:buClr>
              <a:buSzTx/>
              <a:buFont typeface="Arial" panose="020B0604020202020204" pitchFamily="34" charset="0"/>
              <a:buNone/>
              <a:tabLst/>
              <a:defRPr/>
            </a:pPr>
            <a:r>
              <a:rPr kumimoji="0" lang="ru-RU" sz="1200" b="0" i="0" u="none" strike="noStrike" cap="none" normalizeH="0" baseline="0" noProof="0" dirty="0">
                <a:ln>
                  <a:noFill/>
                </a:ln>
                <a:solidFill>
                  <a:prstClr val="black">
                    <a:lumMod val="95000"/>
                    <a:lumOff val="5000"/>
                  </a:prstClr>
                </a:solidFill>
                <a:uLnTx/>
                <a:uFillTx/>
                <a:latin typeface="Arial"/>
                <a:ea typeface="+mn-ea"/>
                <a:cs typeface="Arial"/>
              </a:rPr>
              <a:t>Повышенная кибербезопасность: безопасность сети имеет первостепенное значение. Данные, передаваемые по сети, необходимо защитить от несанкционированного доступа. Технологии и методы обеспечения кибербезопасности помогают решить эту важную задачу. </a:t>
            </a:r>
            <a:r>
              <a:rPr kumimoji="0" lang="ru-RU" sz="1200" b="1" i="0" u="none" strike="noStrike" cap="none" normalizeH="0" baseline="0" noProof="0" dirty="0">
                <a:ln>
                  <a:noFill/>
                </a:ln>
                <a:solidFill>
                  <a:prstClr val="black">
                    <a:lumMod val="95000"/>
                    <a:lumOff val="5000"/>
                  </a:prstClr>
                </a:solidFill>
                <a:uLnTx/>
                <a:uFillTx/>
                <a:latin typeface="Arial"/>
                <a:ea typeface="+mn-ea"/>
                <a:cs typeface="Arial"/>
              </a:rPr>
              <a:t>Самый высокий уровень безопасности</a:t>
            </a:r>
            <a:r>
              <a:rPr kumimoji="0" lang="ru-RU" sz="1200" b="0" i="0" u="none" strike="noStrike" cap="none" normalizeH="0" baseline="0" noProof="0" dirty="0">
                <a:ln>
                  <a:noFill/>
                </a:ln>
                <a:solidFill>
                  <a:prstClr val="black">
                    <a:lumMod val="95000"/>
                    <a:lumOff val="5000"/>
                  </a:prstClr>
                </a:solidFill>
                <a:uLnTx/>
                <a:uFillTx/>
                <a:latin typeface="Arial"/>
                <a:ea typeface="+mn-ea"/>
                <a:cs typeface="Arial"/>
              </a:rPr>
              <a:t> в рамках предложения </a:t>
            </a:r>
            <a:r>
              <a:rPr kumimoji="0" lang="ru-RU" sz="1200" b="0" i="0" u="none" strike="noStrike" cap="none" normalizeH="0" baseline="0" noProof="0" dirty="0" err="1">
                <a:ln>
                  <a:noFill/>
                </a:ln>
                <a:solidFill>
                  <a:prstClr val="black">
                    <a:lumMod val="95000"/>
                    <a:lumOff val="5000"/>
                  </a:prstClr>
                </a:solidFill>
                <a:uLnTx/>
                <a:uFillTx/>
                <a:latin typeface="Arial"/>
                <a:ea typeface="+mn-ea"/>
                <a:cs typeface="Arial"/>
              </a:rPr>
              <a:t>ConneXium</a:t>
            </a:r>
            <a:r>
              <a:rPr kumimoji="0" lang="ru-RU" sz="1200" b="0" i="0" u="none" strike="noStrike" cap="none" normalizeH="0" baseline="0" noProof="0" dirty="0">
                <a:ln>
                  <a:noFill/>
                </a:ln>
                <a:solidFill>
                  <a:prstClr val="black">
                    <a:lumMod val="95000"/>
                    <a:lumOff val="5000"/>
                  </a:prstClr>
                </a:solidFill>
                <a:uLnTx/>
                <a:uFillTx/>
                <a:latin typeface="Arial"/>
                <a:ea typeface="+mn-ea"/>
                <a:cs typeface="Arial"/>
              </a:rPr>
              <a:t> на сегодняшний день.</a:t>
            </a:r>
          </a:p>
          <a:p>
            <a:pPr marL="0" marR="0" lvl="0" indent="0" algn="l" defTabSz="457172" rtl="0" eaLnBrk="1" fontAlgn="auto" latinLnBrk="0" hangingPunct="1">
              <a:lnSpc>
                <a:spcPct val="100000"/>
              </a:lnSpc>
              <a:spcBef>
                <a:spcPts val="0"/>
              </a:spcBef>
              <a:spcAft>
                <a:spcPts val="0"/>
              </a:spcAft>
              <a:buClr>
                <a:srgbClr val="3DCD58"/>
              </a:buClr>
              <a:buSzTx/>
              <a:buFont typeface="Arial" panose="020B0604020202020204" pitchFamily="34" charset="0"/>
              <a:buNone/>
              <a:tabLst/>
              <a:defRPr/>
            </a:pPr>
            <a:endParaRPr kumimoji="0" lang="en-US" sz="1500" b="0" i="0" u="none" strike="noStrike" kern="1200" cap="none" spc="0" normalizeH="0" baseline="0" noProof="0" dirty="0">
              <a:ln>
                <a:noFill/>
              </a:ln>
              <a:solidFill>
                <a:srgbClr val="9B151F"/>
              </a:solidFill>
              <a:effectLst/>
              <a:uLnTx/>
              <a:uFillTx/>
              <a:latin typeface="Arial"/>
              <a:ea typeface="+mn-ea"/>
              <a:cs typeface="Arial"/>
            </a:endParaRPr>
          </a:p>
          <a:p>
            <a:pPr marL="0" marR="0" lvl="0" indent="0" algn="l" defTabSz="457172" rtl="0" eaLnBrk="1" fontAlgn="auto" latinLnBrk="0" hangingPunct="1">
              <a:lnSpc>
                <a:spcPct val="100000"/>
              </a:lnSpc>
              <a:spcBef>
                <a:spcPts val="0"/>
              </a:spcBef>
              <a:spcAft>
                <a:spcPts val="0"/>
              </a:spcAft>
              <a:buClr>
                <a:srgbClr val="3DCD58"/>
              </a:buClr>
              <a:buSzTx/>
              <a:buFont typeface="Arial" panose="020B0604020202020204" pitchFamily="34" charset="0"/>
              <a:buNone/>
              <a:tabLst/>
              <a:defRPr/>
            </a:pPr>
            <a:r>
              <a:rPr kumimoji="0" lang="ru-RU" sz="1500" b="1" i="0" u="none" strike="noStrike" cap="none" normalizeH="0" baseline="0" noProof="0" dirty="0">
                <a:ln>
                  <a:noFill/>
                </a:ln>
                <a:solidFill>
                  <a:srgbClr val="00B050"/>
                </a:solidFill>
                <a:uLnTx/>
                <a:uFillTx/>
                <a:latin typeface="Arial"/>
                <a:ea typeface="+mn-ea"/>
                <a:cs typeface="Arial"/>
              </a:rPr>
              <a:t>Устойчивость и трансформация</a:t>
            </a:r>
          </a:p>
          <a:p>
            <a:pPr marL="0" marR="0" lvl="0" indent="0" algn="l" defTabSz="457172" rtl="0" eaLnBrk="1" fontAlgn="auto" latinLnBrk="0" hangingPunct="1">
              <a:lnSpc>
                <a:spcPct val="100000"/>
              </a:lnSpc>
              <a:spcBef>
                <a:spcPts val="0"/>
              </a:spcBef>
              <a:spcAft>
                <a:spcPts val="0"/>
              </a:spcAft>
              <a:buClr>
                <a:srgbClr val="3DCD58"/>
              </a:buClr>
              <a:buSzTx/>
              <a:buFont typeface="Arial" panose="020B0604020202020204" pitchFamily="34" charset="0"/>
              <a:buNone/>
              <a:tabLst/>
              <a:defRPr/>
            </a:pPr>
            <a:r>
              <a:rPr kumimoji="0" lang="ru-RU" sz="1200" b="0" i="0" u="none" strike="noStrike" cap="none" normalizeH="0" baseline="0" noProof="0" dirty="0">
                <a:ln>
                  <a:noFill/>
                </a:ln>
                <a:solidFill>
                  <a:prstClr val="black">
                    <a:lumMod val="95000"/>
                    <a:lumOff val="5000"/>
                  </a:prstClr>
                </a:solidFill>
                <a:uLnTx/>
                <a:uFillTx/>
                <a:latin typeface="Arial"/>
                <a:ea typeface="+mn-ea"/>
                <a:cs typeface="Arial"/>
              </a:rPr>
              <a:t>Трансформация бизнеса: по мере развития архитектуры </a:t>
            </a:r>
            <a:r>
              <a:rPr kumimoji="0" lang="ru-RU" sz="1200" b="0" i="0" u="none" strike="noStrike" cap="none" normalizeH="0" baseline="0" noProof="0" dirty="0" err="1">
                <a:ln>
                  <a:noFill/>
                </a:ln>
                <a:solidFill>
                  <a:prstClr val="black">
                    <a:lumMod val="95000"/>
                    <a:lumOff val="5000"/>
                  </a:prstClr>
                </a:solidFill>
                <a:uLnTx/>
                <a:uFillTx/>
                <a:latin typeface="Arial"/>
                <a:ea typeface="+mn-ea"/>
                <a:cs typeface="Arial"/>
              </a:rPr>
              <a:t>Ethernet</a:t>
            </a:r>
            <a:r>
              <a:rPr kumimoji="0" lang="ru-RU" sz="1200" b="0" i="0" u="none" strike="noStrike" cap="none" normalizeH="0" baseline="0" noProof="0" dirty="0">
                <a:ln>
                  <a:noFill/>
                </a:ln>
                <a:solidFill>
                  <a:prstClr val="black">
                    <a:lumMod val="95000"/>
                    <a:lumOff val="5000"/>
                  </a:prstClr>
                </a:solidFill>
                <a:uLnTx/>
                <a:uFillTx/>
                <a:latin typeface="Arial"/>
                <a:ea typeface="+mn-ea"/>
                <a:cs typeface="Arial"/>
              </a:rPr>
              <a:t> сети требуют внедрения большего количества адаптивных технологий.  Поддержка </a:t>
            </a:r>
            <a:r>
              <a:rPr kumimoji="0" lang="ru-RU" sz="1200" b="1" i="0" u="none" strike="noStrike" cap="none" normalizeH="0" baseline="0" noProof="0" dirty="0">
                <a:ln>
                  <a:noFill/>
                </a:ln>
                <a:solidFill>
                  <a:prstClr val="black">
                    <a:lumMod val="95000"/>
                    <a:lumOff val="5000"/>
                  </a:prstClr>
                </a:solidFill>
                <a:uLnTx/>
                <a:uFillTx/>
                <a:latin typeface="Arial"/>
                <a:ea typeface="+mn-ea"/>
                <a:cs typeface="Arial"/>
              </a:rPr>
              <a:t>технологии </a:t>
            </a:r>
            <a:r>
              <a:rPr kumimoji="0" lang="ru-RU" sz="1200" b="1" i="0" u="none" strike="noStrike" cap="none" normalizeH="0" baseline="0" noProof="0" dirty="0" err="1">
                <a:ln>
                  <a:noFill/>
                </a:ln>
                <a:solidFill>
                  <a:prstClr val="black">
                    <a:lumMod val="95000"/>
                    <a:lumOff val="5000"/>
                  </a:prstClr>
                </a:solidFill>
                <a:uLnTx/>
                <a:uFillTx/>
                <a:latin typeface="Arial"/>
                <a:ea typeface="+mn-ea"/>
                <a:cs typeface="Arial"/>
              </a:rPr>
              <a:t>PoE</a:t>
            </a:r>
            <a:r>
              <a:rPr kumimoji="0" lang="ru-RU" sz="1200" b="1" i="0" u="none" strike="noStrike" cap="none" normalizeH="0" baseline="0" noProof="0" dirty="0">
                <a:ln>
                  <a:noFill/>
                </a:ln>
                <a:solidFill>
                  <a:prstClr val="black">
                    <a:lumMod val="95000"/>
                    <a:lumOff val="5000"/>
                  </a:prstClr>
                </a:solidFill>
                <a:uLnTx/>
                <a:uFillTx/>
                <a:latin typeface="Arial"/>
                <a:ea typeface="+mn-ea"/>
                <a:cs typeface="Arial"/>
              </a:rPr>
              <a:t> и гигабитных сетей</a:t>
            </a:r>
            <a:r>
              <a:rPr kumimoji="0" lang="ru-RU" sz="1500" b="0" i="0" u="none" strike="noStrike" cap="none" normalizeH="0" baseline="0" noProof="0" dirty="0">
                <a:ln>
                  <a:noFill/>
                </a:ln>
                <a:solidFill>
                  <a:srgbClr val="00B050"/>
                </a:solidFill>
                <a:uLnTx/>
                <a:uFillTx/>
                <a:latin typeface="Arial"/>
                <a:ea typeface="+mn-ea"/>
                <a:cs typeface="Arial"/>
              </a:rPr>
              <a:t>.</a:t>
            </a:r>
          </a:p>
          <a:p>
            <a:pPr marL="0" marR="0" lvl="0" indent="0" algn="l" defTabSz="457172" rtl="0" eaLnBrk="1" fontAlgn="auto" latinLnBrk="0" hangingPunct="1">
              <a:lnSpc>
                <a:spcPct val="100000"/>
              </a:lnSpc>
              <a:spcBef>
                <a:spcPts val="0"/>
              </a:spcBef>
              <a:spcAft>
                <a:spcPts val="0"/>
              </a:spcAft>
              <a:buClr>
                <a:srgbClr val="3DCD58"/>
              </a:buClr>
              <a:buSzTx/>
              <a:buFont typeface="Arial" panose="020B0604020202020204" pitchFamily="34" charset="0"/>
              <a:buNone/>
              <a:tabLst/>
              <a:defRPr/>
            </a:pPr>
            <a:endParaRPr kumimoji="0" lang="en-US" sz="1500" b="0" i="0" u="none" strike="noStrike" kern="1200" cap="none" spc="0" normalizeH="0" baseline="0" noProof="0" dirty="0">
              <a:ln>
                <a:noFill/>
              </a:ln>
              <a:solidFill>
                <a:srgbClr val="00B050"/>
              </a:solidFill>
              <a:effectLst/>
              <a:uLnTx/>
              <a:uFillTx/>
              <a:latin typeface="Arial"/>
              <a:ea typeface="+mn-ea"/>
              <a:cs typeface="Arial"/>
            </a:endParaRPr>
          </a:p>
          <a:p>
            <a:pPr marL="0" marR="0" lvl="0" indent="0" algn="l" defTabSz="457172" rtl="0" eaLnBrk="1" fontAlgn="auto" latinLnBrk="0" hangingPunct="1">
              <a:lnSpc>
                <a:spcPct val="100000"/>
              </a:lnSpc>
              <a:spcBef>
                <a:spcPts val="0"/>
              </a:spcBef>
              <a:spcAft>
                <a:spcPts val="0"/>
              </a:spcAft>
              <a:buClr>
                <a:srgbClr val="3DCD58"/>
              </a:buClr>
              <a:buSzTx/>
              <a:buFont typeface="Arial" panose="020B0604020202020204" pitchFamily="34" charset="0"/>
              <a:buNone/>
              <a:tabLst/>
              <a:defRPr/>
            </a:pPr>
            <a:endParaRPr kumimoji="0" lang="en-US" sz="1500" b="0" i="0" u="none" strike="noStrike" kern="1200" cap="none" spc="0" normalizeH="0" baseline="0" noProof="0" dirty="0">
              <a:ln>
                <a:noFill/>
              </a:ln>
              <a:solidFill>
                <a:srgbClr val="00B050"/>
              </a:solidFill>
              <a:effectLst/>
              <a:uLnTx/>
              <a:uFillTx/>
              <a:latin typeface="Arial"/>
              <a:ea typeface="+mn-ea"/>
              <a:cs typeface="Arial"/>
            </a:endParaRPr>
          </a:p>
          <a:p>
            <a:pPr marL="173028" marR="0" lvl="0" indent="-157154" algn="l" defTabSz="457172"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ru-RU" sz="1500" b="0" i="0" u="none" strike="noStrike" cap="none" normalizeH="0" baseline="0" noProof="0" dirty="0">
                <a:ln>
                  <a:noFill/>
                </a:ln>
                <a:solidFill>
                  <a:srgbClr val="00B050"/>
                </a:solidFill>
                <a:uLnTx/>
                <a:uFillTx/>
                <a:latin typeface="Arial"/>
                <a:ea typeface="+mn-ea"/>
                <a:cs typeface="Arial"/>
              </a:rPr>
              <a:t>	</a:t>
            </a:r>
          </a:p>
          <a:p>
            <a:pPr marL="173028" marR="0" lvl="0" indent="-157154" algn="l" defTabSz="457172"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ru-RU" sz="1500" b="0" i="0" u="none" strike="noStrike" cap="none" normalizeH="0" baseline="0" noProof="0" dirty="0">
                <a:ln>
                  <a:noFill/>
                </a:ln>
                <a:solidFill>
                  <a:srgbClr val="00B050"/>
                </a:solidFill>
                <a:uLnTx/>
                <a:uFillTx/>
                <a:latin typeface="Arial"/>
                <a:ea typeface="+mn-ea"/>
                <a:cs typeface="Arial"/>
              </a:rPr>
              <a:t> </a:t>
            </a:r>
          </a:p>
          <a:p>
            <a:pPr marL="301624" marR="0" lvl="0" indent="-285750" algn="l" defTabSz="457172" rtl="0" eaLnBrk="1" fontAlgn="auto" latinLnBrk="0" hangingPunct="1">
              <a:lnSpc>
                <a:spcPct val="100000"/>
              </a:lnSpc>
              <a:spcBef>
                <a:spcPts val="500"/>
              </a:spcBef>
              <a:spcAft>
                <a:spcPts val="500"/>
              </a:spcAft>
              <a:buClr>
                <a:srgbClr val="3DCD58"/>
              </a:buClr>
              <a:buSzTx/>
              <a:buFont typeface="Arial" panose="020B0604020202020204" pitchFamily="34" charset="0"/>
              <a:buChar char="•"/>
              <a:tabLst/>
              <a:defRPr/>
            </a:pPr>
            <a:endParaRPr kumimoji="0" lang="en-US" sz="1500" b="1" i="0" u="none" strike="noStrike" kern="1200" cap="none" spc="0" normalizeH="0" baseline="0" noProof="0" dirty="0">
              <a:ln>
                <a:noFill/>
              </a:ln>
              <a:solidFill>
                <a:prstClr val="black">
                  <a:lumMod val="65000"/>
                  <a:lumOff val="35000"/>
                </a:prstClr>
              </a:solidFill>
              <a:effectLst/>
              <a:uLnTx/>
              <a:uFillTx/>
              <a:latin typeface="Arial"/>
              <a:ea typeface="+mn-ea"/>
              <a:cs typeface="Arial"/>
            </a:endParaRPr>
          </a:p>
          <a:p>
            <a:pPr marL="301624" marR="0" lvl="0" indent="-285750" algn="l" defTabSz="457172" rtl="0" eaLnBrk="1" fontAlgn="auto" latinLnBrk="0" hangingPunct="1">
              <a:lnSpc>
                <a:spcPct val="100000"/>
              </a:lnSpc>
              <a:spcBef>
                <a:spcPts val="500"/>
              </a:spcBef>
              <a:spcAft>
                <a:spcPts val="500"/>
              </a:spcAft>
              <a:buClr>
                <a:srgbClr val="3DCD58"/>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626469"/>
              </a:solidFill>
              <a:effectLst/>
              <a:uLnTx/>
              <a:uFillTx/>
              <a:latin typeface="Arial"/>
              <a:ea typeface="+mn-ea"/>
              <a:cs typeface="Arial"/>
            </a:endParaRPr>
          </a:p>
          <a:p>
            <a:pPr marL="15874" marR="0" lvl="0" indent="0" algn="l" defTabSz="457172"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ru-RU" sz="1500" b="0" i="0" u="none" strike="noStrike" cap="none" normalizeH="0" baseline="0" noProof="0" dirty="0">
                <a:ln>
                  <a:noFill/>
                </a:ln>
                <a:solidFill>
                  <a:srgbClr val="00B050"/>
                </a:solidFill>
                <a:uLnTx/>
                <a:uFillTx/>
                <a:latin typeface="Arial"/>
                <a:ea typeface="+mn-ea"/>
                <a:cs typeface="Arial"/>
              </a:rPr>
              <a:t> </a:t>
            </a:r>
          </a:p>
          <a:p>
            <a:pPr marL="301624" marR="0" lvl="0" indent="-285750" algn="l" defTabSz="457172" rtl="0" eaLnBrk="1" fontAlgn="auto" latinLnBrk="0" hangingPunct="1">
              <a:lnSpc>
                <a:spcPct val="100000"/>
              </a:lnSpc>
              <a:spcBef>
                <a:spcPts val="500"/>
              </a:spcBef>
              <a:spcAft>
                <a:spcPts val="500"/>
              </a:spcAft>
              <a:buClr>
                <a:srgbClr val="3DCD58"/>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626469"/>
              </a:solidFill>
              <a:effectLst/>
              <a:uLnTx/>
              <a:uFillTx/>
              <a:latin typeface="Arial"/>
              <a:ea typeface="+mn-ea"/>
              <a:cs typeface="Arial"/>
            </a:endParaRPr>
          </a:p>
          <a:p>
            <a:pPr marL="173028" marR="0" lvl="0" indent="-157154" algn="l" defTabSz="457172"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endParaRPr kumimoji="0" lang="en-US" sz="1500" b="0" i="0" u="none" strike="noStrike" kern="1200" cap="none" spc="0" normalizeH="0" baseline="0" noProof="0" dirty="0">
              <a:ln>
                <a:noFill/>
              </a:ln>
              <a:solidFill>
                <a:srgbClr val="626469"/>
              </a:solidFill>
              <a:effectLst/>
              <a:uLnTx/>
              <a:uFillTx/>
              <a:latin typeface="Arial"/>
              <a:ea typeface="+mn-ea"/>
              <a:cs typeface="Arial"/>
            </a:endParaRPr>
          </a:p>
          <a:p>
            <a:pPr marL="173028" marR="0" lvl="0" indent="-157154" algn="l" defTabSz="457172"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ru-RU" sz="1500" b="0" i="0" u="none" strike="noStrike" cap="none" normalizeH="0" baseline="0" noProof="0" dirty="0">
                <a:ln>
                  <a:noFill/>
                </a:ln>
                <a:solidFill>
                  <a:srgbClr val="626469"/>
                </a:solidFill>
                <a:uLnTx/>
                <a:uFillTx/>
                <a:latin typeface="Arial"/>
                <a:ea typeface="+mn-ea"/>
                <a:cs typeface="Arial"/>
              </a:rPr>
              <a:t> </a:t>
            </a:r>
          </a:p>
          <a:p>
            <a:pPr marL="173028" marR="0" lvl="0" indent="-157154" algn="l" defTabSz="457172"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endParaRPr kumimoji="0" lang="en-US" sz="800" b="0" i="0" u="none" strike="noStrike" kern="1200" cap="none" spc="0" normalizeH="0" baseline="0" noProof="0" dirty="0">
              <a:ln>
                <a:noFill/>
              </a:ln>
              <a:solidFill>
                <a:srgbClr val="626469"/>
              </a:solidFill>
              <a:effectLst/>
              <a:uLnTx/>
              <a:uFillTx/>
              <a:latin typeface="Arial"/>
              <a:ea typeface="+mn-ea"/>
              <a:cs typeface="Arial"/>
            </a:endParaRPr>
          </a:p>
        </p:txBody>
      </p:sp>
      <p:pic>
        <p:nvPicPr>
          <p:cNvPr id="9" name="Picture 15">
            <a:extLst>
              <a:ext uri="{FF2B5EF4-FFF2-40B4-BE49-F238E27FC236}">
                <a16:creationId xmlns:a16="http://schemas.microsoft.com/office/drawing/2014/main" id="{DB573DCD-7A6A-4DC5-A51B-8B3C81CD74C7}"/>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741812" y="977161"/>
            <a:ext cx="534670" cy="516890"/>
          </a:xfrm>
          <a:prstGeom prst="rect">
            <a:avLst/>
          </a:prstGeom>
        </p:spPr>
      </p:pic>
      <p:pic>
        <p:nvPicPr>
          <p:cNvPr id="10" name="Picture 18">
            <a:extLst>
              <a:ext uri="{FF2B5EF4-FFF2-40B4-BE49-F238E27FC236}">
                <a16:creationId xmlns:a16="http://schemas.microsoft.com/office/drawing/2014/main" id="{BA087309-A8E7-4ADE-A975-C81036524BDE}"/>
              </a:ext>
            </a:extLst>
          </p:cNvPr>
          <p:cNvPicPr/>
          <p:nvPr/>
        </p:nvPicPr>
        <p:blipFill>
          <a:blip r:embed="rId4" cstate="email">
            <a:extLst>
              <a:ext uri="{28A0092B-C50C-407E-A947-70E740481C1C}">
                <a14:useLocalDpi xmlns:a14="http://schemas.microsoft.com/office/drawing/2010/main" val="0"/>
              </a:ext>
            </a:extLst>
          </a:blip>
          <a:stretch>
            <a:fillRect/>
          </a:stretch>
        </p:blipFill>
        <p:spPr>
          <a:xfrm>
            <a:off x="741812" y="1811149"/>
            <a:ext cx="534035" cy="515620"/>
          </a:xfrm>
          <a:prstGeom prst="rect">
            <a:avLst/>
          </a:prstGeom>
        </p:spPr>
      </p:pic>
      <p:pic>
        <p:nvPicPr>
          <p:cNvPr id="11" name="Picture 11">
            <a:extLst>
              <a:ext uri="{FF2B5EF4-FFF2-40B4-BE49-F238E27FC236}">
                <a16:creationId xmlns:a16="http://schemas.microsoft.com/office/drawing/2014/main" id="{EA8B84F9-2171-47C5-A990-BE878F85DD7E}"/>
              </a:ext>
            </a:extLst>
          </p:cNvPr>
          <p:cNvPicPr/>
          <p:nvPr/>
        </p:nvPicPr>
        <p:blipFill>
          <a:blip r:embed="rId5" cstate="email">
            <a:extLst>
              <a:ext uri="{28A0092B-C50C-407E-A947-70E740481C1C}">
                <a14:useLocalDpi xmlns:a14="http://schemas.microsoft.com/office/drawing/2010/main" val="0"/>
              </a:ext>
            </a:extLst>
          </a:blip>
          <a:stretch>
            <a:fillRect/>
          </a:stretch>
        </p:blipFill>
        <p:spPr>
          <a:xfrm>
            <a:off x="741812" y="2776486"/>
            <a:ext cx="514350" cy="494030"/>
          </a:xfrm>
          <a:prstGeom prst="rect">
            <a:avLst/>
          </a:prstGeom>
        </p:spPr>
      </p:pic>
      <p:pic>
        <p:nvPicPr>
          <p:cNvPr id="12" name="Picture 9">
            <a:extLst>
              <a:ext uri="{FF2B5EF4-FFF2-40B4-BE49-F238E27FC236}">
                <a16:creationId xmlns:a16="http://schemas.microsoft.com/office/drawing/2014/main" id="{5DB3BA49-FE47-44AA-ADFA-9D274BC30A45}"/>
              </a:ext>
            </a:extLst>
          </p:cNvPr>
          <p:cNvPicPr/>
          <p:nvPr/>
        </p:nvPicPr>
        <p:blipFill>
          <a:blip r:embed="rId6" cstate="email">
            <a:extLst>
              <a:ext uri="{28A0092B-C50C-407E-A947-70E740481C1C}">
                <a14:useLocalDpi xmlns:a14="http://schemas.microsoft.com/office/drawing/2010/main" val="0"/>
              </a:ext>
            </a:extLst>
          </a:blip>
          <a:stretch>
            <a:fillRect/>
          </a:stretch>
        </p:blipFill>
        <p:spPr>
          <a:xfrm>
            <a:off x="741812" y="3885970"/>
            <a:ext cx="492760" cy="476250"/>
          </a:xfrm>
          <a:prstGeom prst="rect">
            <a:avLst/>
          </a:prstGeom>
        </p:spPr>
      </p:pic>
      <p:sp>
        <p:nvSpPr>
          <p:cNvPr id="13" name="Rectangle 12">
            <a:extLst>
              <a:ext uri="{FF2B5EF4-FFF2-40B4-BE49-F238E27FC236}">
                <a16:creationId xmlns:a16="http://schemas.microsoft.com/office/drawing/2014/main" id="{8F0A8A66-F8A9-4CEE-BA1B-EA48AEFB63DC}"/>
              </a:ext>
            </a:extLst>
          </p:cNvPr>
          <p:cNvSpPr/>
          <p:nvPr/>
        </p:nvSpPr>
        <p:spPr>
          <a:xfrm flipV="1">
            <a:off x="1" y="557588"/>
            <a:ext cx="9144000" cy="145352"/>
          </a:xfrm>
          <a:prstGeom prst="rect">
            <a:avLst/>
          </a:prstGeom>
          <a:gradFill flip="none" rotWithShape="1">
            <a:gsLst>
              <a:gs pos="0">
                <a:srgbClr val="64D779"/>
              </a:gs>
              <a:gs pos="50000">
                <a:schemeClr val="tx2">
                  <a:lumMod val="75000"/>
                  <a:tint val="44500"/>
                  <a:satMod val="160000"/>
                </a:schemeClr>
              </a:gs>
              <a:gs pos="100000">
                <a:schemeClr val="bg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Footer Placeholder 7">
            <a:extLst>
              <a:ext uri="{FF2B5EF4-FFF2-40B4-BE49-F238E27FC236}">
                <a16:creationId xmlns:a16="http://schemas.microsoft.com/office/drawing/2014/main" id="{58FDBFA3-1C8C-4258-8B6F-FEA6443A6F04}"/>
              </a:ext>
            </a:extLst>
          </p:cNvPr>
          <p:cNvSpPr txBox="1">
            <a:spLocks/>
          </p:cNvSpPr>
          <p:nvPr/>
        </p:nvSpPr>
        <p:spPr>
          <a:xfrm>
            <a:off x="78989" y="4977674"/>
            <a:ext cx="2264161" cy="14535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ru-RU" sz="600" dirty="0">
                <a:solidFill>
                  <a:srgbClr val="4F5156"/>
                </a:solidFill>
                <a:latin typeface="Arial"/>
                <a:cs typeface="Arial"/>
              </a:rPr>
              <a:t>Конфиденциально. Собственность </a:t>
            </a:r>
            <a:r>
              <a:rPr lang="ru-RU" sz="600" dirty="0" err="1">
                <a:solidFill>
                  <a:srgbClr val="4F5156"/>
                </a:solidFill>
                <a:latin typeface="Arial"/>
                <a:cs typeface="Arial"/>
              </a:rPr>
              <a:t>Schneider</a:t>
            </a:r>
            <a:r>
              <a:rPr lang="ru-RU" sz="600" dirty="0">
                <a:solidFill>
                  <a:srgbClr val="4F5156"/>
                </a:solidFill>
                <a:latin typeface="Arial"/>
                <a:cs typeface="Arial"/>
              </a:rPr>
              <a:t> </a:t>
            </a:r>
            <a:r>
              <a:rPr lang="ru-RU" sz="600" dirty="0" err="1">
                <a:solidFill>
                  <a:srgbClr val="4F5156"/>
                </a:solidFill>
                <a:latin typeface="Arial"/>
                <a:cs typeface="Arial"/>
              </a:rPr>
              <a:t>Electric</a:t>
            </a:r>
            <a:endParaRPr lang="ru-RU" sz="600" dirty="0">
              <a:solidFill>
                <a:srgbClr val="4F5156"/>
              </a:solidFill>
              <a:latin typeface="Arial"/>
              <a:cs typeface="Arial"/>
            </a:endParaRPr>
          </a:p>
        </p:txBody>
      </p:sp>
    </p:spTree>
    <p:extLst>
      <p:ext uri="{BB962C8B-B14F-4D97-AF65-F5344CB8AC3E}">
        <p14:creationId xmlns:p14="http://schemas.microsoft.com/office/powerpoint/2010/main" val="4101988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385076-FE71-497B-9B23-64B10AD2C3FF}"/>
              </a:ext>
            </a:extLst>
          </p:cNvPr>
          <p:cNvSpPr>
            <a:spLocks noGrp="1"/>
          </p:cNvSpPr>
          <p:nvPr>
            <p:ph type="sldNum" sz="quarter" idx="4"/>
          </p:nvPr>
        </p:nvSpPr>
        <p:spPr/>
        <p:txBody>
          <a:bodyPr/>
          <a:lstStyle/>
          <a:p>
            <a:r>
              <a:rPr lang="en-US" dirty="0"/>
              <a:t>Page </a:t>
            </a:r>
            <a:fld id="{5A9C12DC-491F-9444-86A2-13AC5C62A2FC}" type="slidenum">
              <a:rPr lang="en-US" smtClean="0"/>
              <a:pPr/>
              <a:t>12</a:t>
            </a:fld>
            <a:endParaRPr lang="en-US" dirty="0"/>
          </a:p>
        </p:txBody>
      </p:sp>
      <p:sp>
        <p:nvSpPr>
          <p:cNvPr id="3" name="Footer Placeholder 2">
            <a:extLst>
              <a:ext uri="{FF2B5EF4-FFF2-40B4-BE49-F238E27FC236}">
                <a16:creationId xmlns:a16="http://schemas.microsoft.com/office/drawing/2014/main" id="{FF909ADB-6B80-4139-ADD2-ACD0C52F4FB6}"/>
              </a:ext>
            </a:extLst>
          </p:cNvPr>
          <p:cNvSpPr>
            <a:spLocks noGrp="1"/>
          </p:cNvSpPr>
          <p:nvPr>
            <p:ph type="ftr" sz="quarter" idx="3"/>
          </p:nvPr>
        </p:nvSpPr>
        <p:spPr/>
        <p:txBody>
          <a:bodyPr/>
          <a:lstStyle/>
          <a:p>
            <a:r>
              <a:rPr lang="en-US"/>
              <a:t>Confidential Property of Schneider Electric |</a:t>
            </a:r>
            <a:endParaRPr lang="en-US" dirty="0"/>
          </a:p>
        </p:txBody>
      </p:sp>
      <p:sp>
        <p:nvSpPr>
          <p:cNvPr id="5" name="Text Placeholder 4">
            <a:extLst>
              <a:ext uri="{FF2B5EF4-FFF2-40B4-BE49-F238E27FC236}">
                <a16:creationId xmlns:a16="http://schemas.microsoft.com/office/drawing/2014/main" id="{CD9B0FB8-0321-488A-BAAD-967E4D405E7E}"/>
              </a:ext>
            </a:extLst>
          </p:cNvPr>
          <p:cNvSpPr>
            <a:spLocks noGrp="1"/>
          </p:cNvSpPr>
          <p:nvPr>
            <p:ph type="body" sz="quarter" idx="32"/>
          </p:nvPr>
        </p:nvSpPr>
        <p:spPr/>
        <p:txBody>
          <a:bodyPr/>
          <a:lstStyle/>
          <a:p>
            <a:r>
              <a:rPr lang="ru-RU" dirty="0"/>
              <a:t>Обновление линейки неуправляемых коммутаторов</a:t>
            </a:r>
            <a:endParaRPr lang="en-US" dirty="0"/>
          </a:p>
        </p:txBody>
      </p:sp>
      <p:sp>
        <p:nvSpPr>
          <p:cNvPr id="6" name="Text Placeholder 5">
            <a:extLst>
              <a:ext uri="{FF2B5EF4-FFF2-40B4-BE49-F238E27FC236}">
                <a16:creationId xmlns:a16="http://schemas.microsoft.com/office/drawing/2014/main" id="{3ABE53F6-59A6-46F9-8A30-A2412AE032E4}"/>
              </a:ext>
            </a:extLst>
          </p:cNvPr>
          <p:cNvSpPr>
            <a:spLocks noGrp="1"/>
          </p:cNvSpPr>
          <p:nvPr>
            <p:ph type="body" sz="quarter" idx="33"/>
          </p:nvPr>
        </p:nvSpPr>
        <p:spPr/>
        <p:txBody>
          <a:bodyPr/>
          <a:lstStyle/>
          <a:p>
            <a:r>
              <a:rPr lang="ru-RU" dirty="0"/>
              <a:t>Рекомендуемые замены</a:t>
            </a:r>
            <a:endParaRPr lang="en-US" dirty="0"/>
          </a:p>
        </p:txBody>
      </p:sp>
      <p:pic>
        <p:nvPicPr>
          <p:cNvPr id="8" name="Espace réservé du contenu 8">
            <a:extLst>
              <a:ext uri="{FF2B5EF4-FFF2-40B4-BE49-F238E27FC236}">
                <a16:creationId xmlns:a16="http://schemas.microsoft.com/office/drawing/2014/main" id="{6B775B1E-191A-43FC-BE71-6096CEA5F6AF}"/>
              </a:ext>
            </a:extLst>
          </p:cNvPr>
          <p:cNvPicPr>
            <a:picLocks noChangeAspect="1"/>
          </p:cNvPicPr>
          <p:nvPr/>
        </p:nvPicPr>
        <p:blipFill>
          <a:blip r:embed="rId2"/>
          <a:stretch>
            <a:fillRect/>
          </a:stretch>
        </p:blipFill>
        <p:spPr>
          <a:xfrm>
            <a:off x="466355" y="1675173"/>
            <a:ext cx="327045" cy="836690"/>
          </a:xfrm>
          <a:prstGeom prst="rect">
            <a:avLst/>
          </a:prstGeom>
        </p:spPr>
      </p:pic>
      <p:pic>
        <p:nvPicPr>
          <p:cNvPr id="9" name="Image 8">
            <a:extLst>
              <a:ext uri="{FF2B5EF4-FFF2-40B4-BE49-F238E27FC236}">
                <a16:creationId xmlns:a16="http://schemas.microsoft.com/office/drawing/2014/main" id="{EDD5FAB6-B2F6-4B38-BA2F-30ACBE216FBE}"/>
              </a:ext>
            </a:extLst>
          </p:cNvPr>
          <p:cNvPicPr>
            <a:picLocks noChangeAspect="1"/>
          </p:cNvPicPr>
          <p:nvPr/>
        </p:nvPicPr>
        <p:blipFill rotWithShape="1">
          <a:blip r:embed="rId3"/>
          <a:srcRect b="972"/>
          <a:stretch/>
        </p:blipFill>
        <p:spPr>
          <a:xfrm>
            <a:off x="1212998" y="1667802"/>
            <a:ext cx="329755" cy="865770"/>
          </a:xfrm>
          <a:prstGeom prst="rect">
            <a:avLst/>
          </a:prstGeom>
        </p:spPr>
      </p:pic>
      <p:pic>
        <p:nvPicPr>
          <p:cNvPr id="10" name="Image 9">
            <a:extLst>
              <a:ext uri="{FF2B5EF4-FFF2-40B4-BE49-F238E27FC236}">
                <a16:creationId xmlns:a16="http://schemas.microsoft.com/office/drawing/2014/main" id="{1121D661-FF1A-480C-BF9D-AA6E0AD26766}"/>
              </a:ext>
            </a:extLst>
          </p:cNvPr>
          <p:cNvPicPr>
            <a:picLocks noChangeAspect="1"/>
          </p:cNvPicPr>
          <p:nvPr/>
        </p:nvPicPr>
        <p:blipFill>
          <a:blip r:embed="rId4"/>
          <a:stretch>
            <a:fillRect/>
          </a:stretch>
        </p:blipFill>
        <p:spPr>
          <a:xfrm>
            <a:off x="3833941" y="1568504"/>
            <a:ext cx="467966" cy="1030405"/>
          </a:xfrm>
          <a:prstGeom prst="rect">
            <a:avLst/>
          </a:prstGeom>
        </p:spPr>
      </p:pic>
      <p:pic>
        <p:nvPicPr>
          <p:cNvPr id="11" name="Image 10">
            <a:extLst>
              <a:ext uri="{FF2B5EF4-FFF2-40B4-BE49-F238E27FC236}">
                <a16:creationId xmlns:a16="http://schemas.microsoft.com/office/drawing/2014/main" id="{821228D1-94C8-41A6-9DD7-12766E08AADF}"/>
              </a:ext>
            </a:extLst>
          </p:cNvPr>
          <p:cNvPicPr>
            <a:picLocks noChangeAspect="1"/>
          </p:cNvPicPr>
          <p:nvPr/>
        </p:nvPicPr>
        <p:blipFill>
          <a:blip r:embed="rId5"/>
          <a:stretch>
            <a:fillRect/>
          </a:stretch>
        </p:blipFill>
        <p:spPr>
          <a:xfrm>
            <a:off x="2581122" y="1701807"/>
            <a:ext cx="320057" cy="847943"/>
          </a:xfrm>
          <a:prstGeom prst="rect">
            <a:avLst/>
          </a:prstGeom>
        </p:spPr>
      </p:pic>
      <p:pic>
        <p:nvPicPr>
          <p:cNvPr id="12" name="Image 11">
            <a:extLst>
              <a:ext uri="{FF2B5EF4-FFF2-40B4-BE49-F238E27FC236}">
                <a16:creationId xmlns:a16="http://schemas.microsoft.com/office/drawing/2014/main" id="{28481414-97C0-488C-B511-F24F76B99813}"/>
              </a:ext>
            </a:extLst>
          </p:cNvPr>
          <p:cNvPicPr>
            <a:picLocks noChangeAspect="1"/>
          </p:cNvPicPr>
          <p:nvPr/>
        </p:nvPicPr>
        <p:blipFill>
          <a:blip r:embed="rId4"/>
          <a:stretch>
            <a:fillRect/>
          </a:stretch>
        </p:blipFill>
        <p:spPr>
          <a:xfrm>
            <a:off x="7874790" y="1607927"/>
            <a:ext cx="456982" cy="1006220"/>
          </a:xfrm>
          <a:prstGeom prst="rect">
            <a:avLst/>
          </a:prstGeom>
        </p:spPr>
      </p:pic>
      <p:pic>
        <p:nvPicPr>
          <p:cNvPr id="13" name="Image 12">
            <a:extLst>
              <a:ext uri="{FF2B5EF4-FFF2-40B4-BE49-F238E27FC236}">
                <a16:creationId xmlns:a16="http://schemas.microsoft.com/office/drawing/2014/main" id="{858892C1-2125-4FE0-8B8B-B44C8B0CE977}"/>
              </a:ext>
            </a:extLst>
          </p:cNvPr>
          <p:cNvPicPr>
            <a:picLocks noChangeAspect="1"/>
          </p:cNvPicPr>
          <p:nvPr/>
        </p:nvPicPr>
        <p:blipFill>
          <a:blip r:embed="rId4"/>
          <a:stretch>
            <a:fillRect/>
          </a:stretch>
        </p:blipFill>
        <p:spPr>
          <a:xfrm>
            <a:off x="6326566" y="1651651"/>
            <a:ext cx="452290" cy="995886"/>
          </a:xfrm>
          <a:prstGeom prst="rect">
            <a:avLst/>
          </a:prstGeom>
        </p:spPr>
      </p:pic>
      <p:sp>
        <p:nvSpPr>
          <p:cNvPr id="23" name="Rectangle 22">
            <a:extLst>
              <a:ext uri="{FF2B5EF4-FFF2-40B4-BE49-F238E27FC236}">
                <a16:creationId xmlns:a16="http://schemas.microsoft.com/office/drawing/2014/main" id="{98817409-7175-4AAF-83E9-7EDA8865A459}"/>
              </a:ext>
            </a:extLst>
          </p:cNvPr>
          <p:cNvSpPr/>
          <p:nvPr/>
        </p:nvSpPr>
        <p:spPr>
          <a:xfrm>
            <a:off x="120286" y="1056739"/>
            <a:ext cx="1063112" cy="369332"/>
          </a:xfrm>
          <a:prstGeom prst="rect">
            <a:avLst/>
          </a:prstGeom>
        </p:spPr>
        <p:txBody>
          <a:bodyPr wrap="none">
            <a:spAutoFit/>
          </a:bodyPr>
          <a:lstStyle/>
          <a:p>
            <a:pPr fontAlgn="b"/>
            <a:r>
              <a:rPr lang="en-US" sz="900" b="1" dirty="0"/>
              <a:t>TCSESU033FN0</a:t>
            </a:r>
          </a:p>
          <a:p>
            <a:pPr fontAlgn="b"/>
            <a:r>
              <a:rPr lang="en-US" sz="900" dirty="0">
                <a:solidFill>
                  <a:srgbClr val="000000"/>
                </a:solidFill>
                <a:latin typeface="Arial" panose="020B0604020202020204" pitchFamily="34" charset="0"/>
              </a:rPr>
              <a:t>3 RJ45 copper</a:t>
            </a:r>
          </a:p>
        </p:txBody>
      </p:sp>
      <p:sp>
        <p:nvSpPr>
          <p:cNvPr id="24" name="Rectangle 23">
            <a:extLst>
              <a:ext uri="{FF2B5EF4-FFF2-40B4-BE49-F238E27FC236}">
                <a16:creationId xmlns:a16="http://schemas.microsoft.com/office/drawing/2014/main" id="{B99B0BE6-C81F-4C27-B2A1-B48F3C93BCA0}"/>
              </a:ext>
            </a:extLst>
          </p:cNvPr>
          <p:cNvSpPr/>
          <p:nvPr/>
        </p:nvSpPr>
        <p:spPr>
          <a:xfrm>
            <a:off x="1126795" y="1056739"/>
            <a:ext cx="1063112" cy="369332"/>
          </a:xfrm>
          <a:prstGeom prst="rect">
            <a:avLst/>
          </a:prstGeom>
        </p:spPr>
        <p:txBody>
          <a:bodyPr wrap="none">
            <a:spAutoFit/>
          </a:bodyPr>
          <a:lstStyle/>
          <a:p>
            <a:pPr fontAlgn="b"/>
            <a:r>
              <a:rPr lang="en-US" sz="900" b="1" dirty="0"/>
              <a:t>TCSESU053FN0</a:t>
            </a:r>
          </a:p>
          <a:p>
            <a:pPr fontAlgn="b"/>
            <a:r>
              <a:rPr lang="en-US" sz="900" dirty="0">
                <a:solidFill>
                  <a:srgbClr val="000000"/>
                </a:solidFill>
                <a:latin typeface="Arial" panose="020B0604020202020204" pitchFamily="34" charset="0"/>
              </a:rPr>
              <a:t>5 RJ45 copper</a:t>
            </a:r>
          </a:p>
        </p:txBody>
      </p:sp>
      <p:sp>
        <p:nvSpPr>
          <p:cNvPr id="25" name="Rectangle 24">
            <a:extLst>
              <a:ext uri="{FF2B5EF4-FFF2-40B4-BE49-F238E27FC236}">
                <a16:creationId xmlns:a16="http://schemas.microsoft.com/office/drawing/2014/main" id="{C2922C92-1F86-403E-8749-4E03E65E3592}"/>
              </a:ext>
            </a:extLst>
          </p:cNvPr>
          <p:cNvSpPr/>
          <p:nvPr/>
        </p:nvSpPr>
        <p:spPr>
          <a:xfrm>
            <a:off x="2360214" y="1056739"/>
            <a:ext cx="1152880" cy="646331"/>
          </a:xfrm>
          <a:prstGeom prst="rect">
            <a:avLst/>
          </a:prstGeom>
        </p:spPr>
        <p:txBody>
          <a:bodyPr wrap="none">
            <a:spAutoFit/>
          </a:bodyPr>
          <a:lstStyle/>
          <a:p>
            <a:pPr fontAlgn="b"/>
            <a:r>
              <a:rPr lang="en-US" sz="900" b="1" dirty="0"/>
              <a:t>TCSESU043F1N0</a:t>
            </a:r>
          </a:p>
          <a:p>
            <a:pPr fontAlgn="b"/>
            <a:r>
              <a:rPr lang="en-US" sz="900" dirty="0">
                <a:solidFill>
                  <a:srgbClr val="000000"/>
                </a:solidFill>
                <a:latin typeface="Arial" panose="020B0604020202020204" pitchFamily="34" charset="0"/>
              </a:rPr>
              <a:t>4 RJ45 copper</a:t>
            </a:r>
          </a:p>
          <a:p>
            <a:pPr fontAlgn="b"/>
            <a:r>
              <a:rPr lang="en-US" sz="900" dirty="0">
                <a:solidFill>
                  <a:srgbClr val="000000"/>
                </a:solidFill>
                <a:latin typeface="Arial" panose="020B0604020202020204" pitchFamily="34" charset="0"/>
              </a:rPr>
              <a:t>1 Multi-Mode fiber*</a:t>
            </a:r>
          </a:p>
          <a:p>
            <a:pPr fontAlgn="b"/>
            <a:r>
              <a:rPr lang="en-US" sz="900" dirty="0">
                <a:solidFill>
                  <a:srgbClr val="000000"/>
                </a:solidFill>
                <a:latin typeface="Arial" panose="020B0604020202020204" pitchFamily="34" charset="0"/>
              </a:rPr>
              <a:t>(bottom view)</a:t>
            </a:r>
          </a:p>
        </p:txBody>
      </p:sp>
      <p:sp>
        <p:nvSpPr>
          <p:cNvPr id="29" name="Rectangle 28">
            <a:extLst>
              <a:ext uri="{FF2B5EF4-FFF2-40B4-BE49-F238E27FC236}">
                <a16:creationId xmlns:a16="http://schemas.microsoft.com/office/drawing/2014/main" id="{F3F91C5E-83A4-4F34-981E-82F23204776C}"/>
              </a:ext>
            </a:extLst>
          </p:cNvPr>
          <p:cNvSpPr/>
          <p:nvPr/>
        </p:nvSpPr>
        <p:spPr>
          <a:xfrm>
            <a:off x="3659380" y="1056739"/>
            <a:ext cx="1063112" cy="507831"/>
          </a:xfrm>
          <a:prstGeom prst="rect">
            <a:avLst/>
          </a:prstGeom>
        </p:spPr>
        <p:txBody>
          <a:bodyPr wrap="none">
            <a:spAutoFit/>
          </a:bodyPr>
          <a:lstStyle/>
          <a:p>
            <a:pPr fontAlgn="b"/>
            <a:r>
              <a:rPr lang="en-US" sz="900" b="1" dirty="0"/>
              <a:t>TCSESU083FN0</a:t>
            </a:r>
          </a:p>
          <a:p>
            <a:pPr fontAlgn="b"/>
            <a:r>
              <a:rPr lang="en-US" sz="900" dirty="0">
                <a:solidFill>
                  <a:srgbClr val="000000"/>
                </a:solidFill>
                <a:latin typeface="Arial" panose="020B0604020202020204" pitchFamily="34" charset="0"/>
              </a:rPr>
              <a:t>8 RJ45 copper</a:t>
            </a:r>
          </a:p>
          <a:p>
            <a:pPr fontAlgn="b"/>
            <a:endParaRPr lang="en-US" sz="900" dirty="0">
              <a:solidFill>
                <a:srgbClr val="000000"/>
              </a:solidFill>
              <a:latin typeface="Arial" panose="020B0604020202020204" pitchFamily="34" charset="0"/>
            </a:endParaRPr>
          </a:p>
        </p:txBody>
      </p:sp>
      <p:sp>
        <p:nvSpPr>
          <p:cNvPr id="30" name="Rectangle 29">
            <a:extLst>
              <a:ext uri="{FF2B5EF4-FFF2-40B4-BE49-F238E27FC236}">
                <a16:creationId xmlns:a16="http://schemas.microsoft.com/office/drawing/2014/main" id="{4700F845-39BD-4508-B557-E25E0305FFFE}"/>
              </a:ext>
            </a:extLst>
          </p:cNvPr>
          <p:cNvSpPr/>
          <p:nvPr/>
        </p:nvSpPr>
        <p:spPr>
          <a:xfrm>
            <a:off x="7620162" y="1052911"/>
            <a:ext cx="1210588" cy="646331"/>
          </a:xfrm>
          <a:prstGeom prst="rect">
            <a:avLst/>
          </a:prstGeom>
        </p:spPr>
        <p:txBody>
          <a:bodyPr wrap="none">
            <a:spAutoFit/>
          </a:bodyPr>
          <a:lstStyle/>
          <a:p>
            <a:pPr fontAlgn="b"/>
            <a:r>
              <a:rPr lang="en-US" sz="900" b="1" dirty="0"/>
              <a:t>TCSESU103F2CU0</a:t>
            </a:r>
          </a:p>
          <a:p>
            <a:pPr fontAlgn="b"/>
            <a:r>
              <a:rPr lang="en-US" sz="900" dirty="0">
                <a:solidFill>
                  <a:srgbClr val="000000"/>
                </a:solidFill>
                <a:latin typeface="Arial" panose="020B0604020202020204" pitchFamily="34" charset="0"/>
              </a:rPr>
              <a:t>8 RJ45 copper</a:t>
            </a:r>
          </a:p>
          <a:p>
            <a:pPr fontAlgn="b"/>
            <a:r>
              <a:rPr lang="en-US" sz="900" dirty="0">
                <a:solidFill>
                  <a:srgbClr val="000000"/>
                </a:solidFill>
                <a:latin typeface="Arial" panose="020B0604020202020204" pitchFamily="34" charset="0"/>
              </a:rPr>
              <a:t>2 Multi-Mode fiber*</a:t>
            </a:r>
          </a:p>
          <a:p>
            <a:pPr fontAlgn="b"/>
            <a:r>
              <a:rPr lang="en-US" sz="900" dirty="0">
                <a:solidFill>
                  <a:srgbClr val="000000"/>
                </a:solidFill>
                <a:latin typeface="Arial" panose="020B0604020202020204" pitchFamily="34" charset="0"/>
              </a:rPr>
              <a:t>(bottom view)</a:t>
            </a:r>
          </a:p>
        </p:txBody>
      </p:sp>
      <p:sp>
        <p:nvSpPr>
          <p:cNvPr id="33" name="Rectangle 32">
            <a:extLst>
              <a:ext uri="{FF2B5EF4-FFF2-40B4-BE49-F238E27FC236}">
                <a16:creationId xmlns:a16="http://schemas.microsoft.com/office/drawing/2014/main" id="{F9C5DE8E-9BCD-4120-B5E4-0F7ED4FAE6D8}"/>
              </a:ext>
            </a:extLst>
          </p:cNvPr>
          <p:cNvSpPr/>
          <p:nvPr/>
        </p:nvSpPr>
        <p:spPr>
          <a:xfrm>
            <a:off x="6095931" y="1063928"/>
            <a:ext cx="1229824" cy="784830"/>
          </a:xfrm>
          <a:prstGeom prst="rect">
            <a:avLst/>
          </a:prstGeom>
        </p:spPr>
        <p:txBody>
          <a:bodyPr wrap="none">
            <a:spAutoFit/>
          </a:bodyPr>
          <a:lstStyle/>
          <a:p>
            <a:pPr fontAlgn="b"/>
            <a:r>
              <a:rPr lang="en-US" sz="900" b="1" dirty="0"/>
              <a:t>TCSESU103F2CS0</a:t>
            </a:r>
          </a:p>
          <a:p>
            <a:pPr fontAlgn="b"/>
            <a:r>
              <a:rPr lang="en-US" sz="900" dirty="0">
                <a:solidFill>
                  <a:srgbClr val="000000"/>
                </a:solidFill>
                <a:latin typeface="Arial" panose="020B0604020202020204" pitchFamily="34" charset="0"/>
              </a:rPr>
              <a:t>8 RJ45 copper</a:t>
            </a:r>
          </a:p>
          <a:p>
            <a:pPr fontAlgn="b"/>
            <a:r>
              <a:rPr lang="en-US" sz="900" dirty="0">
                <a:solidFill>
                  <a:srgbClr val="000000"/>
                </a:solidFill>
                <a:latin typeface="Arial" panose="020B0604020202020204" pitchFamily="34" charset="0"/>
              </a:rPr>
              <a:t>2 Single-Mode fiber*</a:t>
            </a:r>
          </a:p>
          <a:p>
            <a:pPr fontAlgn="b"/>
            <a:r>
              <a:rPr lang="en-US" sz="900" dirty="0">
                <a:solidFill>
                  <a:srgbClr val="000000"/>
                </a:solidFill>
                <a:latin typeface="Arial" panose="020B0604020202020204" pitchFamily="34" charset="0"/>
              </a:rPr>
              <a:t>(bottom view)</a:t>
            </a:r>
          </a:p>
          <a:p>
            <a:pPr fontAlgn="b"/>
            <a:endParaRPr lang="en-US" sz="900" dirty="0">
              <a:solidFill>
                <a:srgbClr val="000000"/>
              </a:solidFill>
              <a:latin typeface="Arial" panose="020B0604020202020204" pitchFamily="34" charset="0"/>
            </a:endParaRPr>
          </a:p>
        </p:txBody>
      </p:sp>
      <p:pic>
        <p:nvPicPr>
          <p:cNvPr id="36" name="Picture 35">
            <a:extLst>
              <a:ext uri="{FF2B5EF4-FFF2-40B4-BE49-F238E27FC236}">
                <a16:creationId xmlns:a16="http://schemas.microsoft.com/office/drawing/2014/main" id="{68AAF45C-53F9-4D27-89A0-1FB15CBD1AA3}"/>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592022" y="3087577"/>
            <a:ext cx="1118064" cy="1118064"/>
          </a:xfrm>
          <a:prstGeom prst="rect">
            <a:avLst/>
          </a:prstGeom>
        </p:spPr>
      </p:pic>
      <p:pic>
        <p:nvPicPr>
          <p:cNvPr id="37" name="Picture 36">
            <a:extLst>
              <a:ext uri="{FF2B5EF4-FFF2-40B4-BE49-F238E27FC236}">
                <a16:creationId xmlns:a16="http://schemas.microsoft.com/office/drawing/2014/main" id="{93C9198C-26A0-4BB5-BCA4-F30689A4A703}"/>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3964911" y="2943201"/>
            <a:ext cx="1383175" cy="1383175"/>
          </a:xfrm>
          <a:prstGeom prst="rect">
            <a:avLst/>
          </a:prstGeom>
        </p:spPr>
      </p:pic>
      <p:pic>
        <p:nvPicPr>
          <p:cNvPr id="38" name="Picture 37">
            <a:extLst>
              <a:ext uri="{FF2B5EF4-FFF2-40B4-BE49-F238E27FC236}">
                <a16:creationId xmlns:a16="http://schemas.microsoft.com/office/drawing/2014/main" id="{481ADDD0-B330-47BA-B2F4-6A492183A2CB}"/>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2257655" y="3052440"/>
            <a:ext cx="1153201" cy="1153201"/>
          </a:xfrm>
          <a:prstGeom prst="rect">
            <a:avLst/>
          </a:prstGeom>
        </p:spPr>
      </p:pic>
      <p:pic>
        <p:nvPicPr>
          <p:cNvPr id="39" name="Picture 38">
            <a:extLst>
              <a:ext uri="{FF2B5EF4-FFF2-40B4-BE49-F238E27FC236}">
                <a16:creationId xmlns:a16="http://schemas.microsoft.com/office/drawing/2014/main" id="{E30A968E-E237-406B-A714-5392B87544BB}"/>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p:blipFill>
        <p:spPr>
          <a:xfrm>
            <a:off x="5915624" y="2923102"/>
            <a:ext cx="1418069" cy="1418069"/>
          </a:xfrm>
          <a:prstGeom prst="rect">
            <a:avLst/>
          </a:prstGeom>
        </p:spPr>
      </p:pic>
      <p:pic>
        <p:nvPicPr>
          <p:cNvPr id="40" name="Picture 39">
            <a:extLst>
              <a:ext uri="{FF2B5EF4-FFF2-40B4-BE49-F238E27FC236}">
                <a16:creationId xmlns:a16="http://schemas.microsoft.com/office/drawing/2014/main" id="{0B808A5B-2A22-4214-93EC-926B76081C09}"/>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a:off x="7482583" y="2943202"/>
            <a:ext cx="1418070" cy="1418070"/>
          </a:xfrm>
          <a:prstGeom prst="rect">
            <a:avLst/>
          </a:prstGeom>
        </p:spPr>
      </p:pic>
      <p:cxnSp>
        <p:nvCxnSpPr>
          <p:cNvPr id="18" name="Connecteur droit 22">
            <a:extLst>
              <a:ext uri="{FF2B5EF4-FFF2-40B4-BE49-F238E27FC236}">
                <a16:creationId xmlns:a16="http://schemas.microsoft.com/office/drawing/2014/main" id="{E11F1986-AA0A-4EB9-BBB5-51EF1E6DB4A8}"/>
              </a:ext>
            </a:extLst>
          </p:cNvPr>
          <p:cNvCxnSpPr>
            <a:cxnSpLocks/>
          </p:cNvCxnSpPr>
          <p:nvPr/>
        </p:nvCxnSpPr>
        <p:spPr>
          <a:xfrm>
            <a:off x="135731" y="2808802"/>
            <a:ext cx="8908578" cy="0"/>
          </a:xfrm>
          <a:prstGeom prst="line">
            <a:avLst/>
          </a:prstGeom>
          <a:ln w="38100" cap="rnd">
            <a:solidFill>
              <a:srgbClr val="00B05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9" name="Connecteur droit 23">
            <a:extLst>
              <a:ext uri="{FF2B5EF4-FFF2-40B4-BE49-F238E27FC236}">
                <a16:creationId xmlns:a16="http://schemas.microsoft.com/office/drawing/2014/main" id="{0B9E4779-5508-4DF8-9F03-ED4529B28F53}"/>
              </a:ext>
            </a:extLst>
          </p:cNvPr>
          <p:cNvCxnSpPr>
            <a:cxnSpLocks/>
          </p:cNvCxnSpPr>
          <p:nvPr/>
        </p:nvCxnSpPr>
        <p:spPr>
          <a:xfrm flipH="1">
            <a:off x="2187342" y="1218513"/>
            <a:ext cx="14286" cy="3312603"/>
          </a:xfrm>
          <a:prstGeom prst="line">
            <a:avLst/>
          </a:prstGeom>
          <a:ln w="38100" cap="rnd">
            <a:solidFill>
              <a:srgbClr val="00B05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0" name="Connecteur droit 26">
            <a:extLst>
              <a:ext uri="{FF2B5EF4-FFF2-40B4-BE49-F238E27FC236}">
                <a16:creationId xmlns:a16="http://schemas.microsoft.com/office/drawing/2014/main" id="{1B164C96-5B0E-483C-8BEA-0322E5F9E300}"/>
              </a:ext>
            </a:extLst>
          </p:cNvPr>
          <p:cNvCxnSpPr>
            <a:cxnSpLocks/>
          </p:cNvCxnSpPr>
          <p:nvPr/>
        </p:nvCxnSpPr>
        <p:spPr>
          <a:xfrm>
            <a:off x="3486877" y="1210906"/>
            <a:ext cx="0" cy="3387090"/>
          </a:xfrm>
          <a:prstGeom prst="line">
            <a:avLst/>
          </a:prstGeom>
          <a:ln w="38100" cap="rnd">
            <a:solidFill>
              <a:srgbClr val="00B05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Connecteur droit 27">
            <a:extLst>
              <a:ext uri="{FF2B5EF4-FFF2-40B4-BE49-F238E27FC236}">
                <a16:creationId xmlns:a16="http://schemas.microsoft.com/office/drawing/2014/main" id="{A4E8F215-02C5-4C38-9BD2-86C539F5D723}"/>
              </a:ext>
            </a:extLst>
          </p:cNvPr>
          <p:cNvCxnSpPr>
            <a:cxnSpLocks/>
          </p:cNvCxnSpPr>
          <p:nvPr/>
        </p:nvCxnSpPr>
        <p:spPr>
          <a:xfrm>
            <a:off x="5834063" y="1163672"/>
            <a:ext cx="0" cy="3387090"/>
          </a:xfrm>
          <a:prstGeom prst="line">
            <a:avLst/>
          </a:prstGeom>
          <a:ln w="38100" cap="rnd">
            <a:solidFill>
              <a:srgbClr val="00B05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Connecteur droit 28">
            <a:extLst>
              <a:ext uri="{FF2B5EF4-FFF2-40B4-BE49-F238E27FC236}">
                <a16:creationId xmlns:a16="http://schemas.microsoft.com/office/drawing/2014/main" id="{7755DED5-AEA6-444E-9C84-8EBC23C65EEA}"/>
              </a:ext>
            </a:extLst>
          </p:cNvPr>
          <p:cNvCxnSpPr>
            <a:cxnSpLocks/>
          </p:cNvCxnSpPr>
          <p:nvPr/>
        </p:nvCxnSpPr>
        <p:spPr>
          <a:xfrm>
            <a:off x="7508081" y="1163672"/>
            <a:ext cx="0" cy="3387090"/>
          </a:xfrm>
          <a:prstGeom prst="line">
            <a:avLst/>
          </a:prstGeom>
          <a:ln w="38100" cap="rnd">
            <a:solidFill>
              <a:srgbClr val="00B050"/>
            </a:solidFill>
            <a:prstDash val="sysDot"/>
          </a:ln>
          <a:effectLst/>
        </p:spPr>
        <p:style>
          <a:lnRef idx="2">
            <a:schemeClr val="accent1"/>
          </a:lnRef>
          <a:fillRef idx="0">
            <a:schemeClr val="accent1"/>
          </a:fillRef>
          <a:effectRef idx="1">
            <a:schemeClr val="accent1"/>
          </a:effectRef>
          <a:fontRef idx="minor">
            <a:schemeClr val="tx1"/>
          </a:fontRef>
        </p:style>
      </p:cxnSp>
      <p:pic>
        <p:nvPicPr>
          <p:cNvPr id="41" name="Picture 40">
            <a:extLst>
              <a:ext uri="{FF2B5EF4-FFF2-40B4-BE49-F238E27FC236}">
                <a16:creationId xmlns:a16="http://schemas.microsoft.com/office/drawing/2014/main" id="{5668E0FB-874D-4BB2-A68F-7B94655CF458}"/>
              </a:ext>
            </a:extLst>
          </p:cNvPr>
          <p:cNvPicPr>
            <a:picLocks noChangeAspect="1"/>
          </p:cNvPicPr>
          <p:nvPr/>
        </p:nvPicPr>
        <p:blipFill>
          <a:blip r:embed="rId11"/>
          <a:stretch>
            <a:fillRect/>
          </a:stretch>
        </p:blipFill>
        <p:spPr>
          <a:xfrm>
            <a:off x="4761776" y="1598525"/>
            <a:ext cx="493319" cy="988831"/>
          </a:xfrm>
          <a:prstGeom prst="rect">
            <a:avLst/>
          </a:prstGeom>
        </p:spPr>
      </p:pic>
      <p:sp>
        <p:nvSpPr>
          <p:cNvPr id="43" name="Rectangle 42">
            <a:extLst>
              <a:ext uri="{FF2B5EF4-FFF2-40B4-BE49-F238E27FC236}">
                <a16:creationId xmlns:a16="http://schemas.microsoft.com/office/drawing/2014/main" id="{A882AD72-2778-493E-9F5F-3B4E4BEBB1CF}"/>
              </a:ext>
            </a:extLst>
          </p:cNvPr>
          <p:cNvSpPr/>
          <p:nvPr/>
        </p:nvSpPr>
        <p:spPr>
          <a:xfrm>
            <a:off x="4678439" y="1056739"/>
            <a:ext cx="1140056" cy="507831"/>
          </a:xfrm>
          <a:prstGeom prst="rect">
            <a:avLst/>
          </a:prstGeom>
        </p:spPr>
        <p:txBody>
          <a:bodyPr wrap="none">
            <a:spAutoFit/>
          </a:bodyPr>
          <a:lstStyle/>
          <a:p>
            <a:pPr fontAlgn="b"/>
            <a:r>
              <a:rPr lang="en-US" sz="900" b="1" dirty="0"/>
              <a:t>TCSESSU083FN0</a:t>
            </a:r>
          </a:p>
          <a:p>
            <a:pPr fontAlgn="b"/>
            <a:r>
              <a:rPr lang="en-US" sz="900" dirty="0">
                <a:solidFill>
                  <a:srgbClr val="000000"/>
                </a:solidFill>
                <a:latin typeface="Arial" panose="020B0604020202020204" pitchFamily="34" charset="0"/>
              </a:rPr>
              <a:t>8 RJ45 copper</a:t>
            </a:r>
          </a:p>
          <a:p>
            <a:pPr fontAlgn="b"/>
            <a:endParaRPr lang="en-US" sz="900" dirty="0">
              <a:solidFill>
                <a:srgbClr val="000000"/>
              </a:solidFill>
              <a:latin typeface="Arial" panose="020B0604020202020204" pitchFamily="34" charset="0"/>
            </a:endParaRPr>
          </a:p>
        </p:txBody>
      </p:sp>
      <p:sp>
        <p:nvSpPr>
          <p:cNvPr id="26" name="Rectangle 25">
            <a:extLst>
              <a:ext uri="{FF2B5EF4-FFF2-40B4-BE49-F238E27FC236}">
                <a16:creationId xmlns:a16="http://schemas.microsoft.com/office/drawing/2014/main" id="{8DCF461C-FFC0-4335-A0F6-F3468425A3B3}"/>
              </a:ext>
            </a:extLst>
          </p:cNvPr>
          <p:cNvSpPr/>
          <p:nvPr/>
        </p:nvSpPr>
        <p:spPr>
          <a:xfrm>
            <a:off x="2273787" y="4238211"/>
            <a:ext cx="1236236" cy="646331"/>
          </a:xfrm>
          <a:prstGeom prst="rect">
            <a:avLst/>
          </a:prstGeom>
        </p:spPr>
        <p:txBody>
          <a:bodyPr wrap="none">
            <a:spAutoFit/>
          </a:bodyPr>
          <a:lstStyle/>
          <a:p>
            <a:pPr fontAlgn="b"/>
            <a:r>
              <a:rPr lang="en-US" sz="900" b="1" dirty="0">
                <a:solidFill>
                  <a:schemeClr val="tx2"/>
                </a:solidFill>
              </a:rPr>
              <a:t>MCSESU053F1CU0</a:t>
            </a:r>
          </a:p>
          <a:p>
            <a:pPr fontAlgn="b"/>
            <a:r>
              <a:rPr lang="en-US" sz="900" dirty="0">
                <a:solidFill>
                  <a:srgbClr val="000000"/>
                </a:solidFill>
                <a:latin typeface="Arial" panose="020B0604020202020204" pitchFamily="34" charset="0"/>
              </a:rPr>
              <a:t>4 RJ45 copper</a:t>
            </a:r>
          </a:p>
          <a:p>
            <a:pPr fontAlgn="b"/>
            <a:r>
              <a:rPr lang="en-US" sz="900" dirty="0">
                <a:solidFill>
                  <a:srgbClr val="000000"/>
                </a:solidFill>
                <a:latin typeface="Arial" panose="020B0604020202020204" pitchFamily="34" charset="0"/>
              </a:rPr>
              <a:t>1 Multi-Mode fiber*</a:t>
            </a:r>
          </a:p>
          <a:p>
            <a:pPr fontAlgn="b"/>
            <a:r>
              <a:rPr lang="en-US" sz="900" dirty="0">
                <a:solidFill>
                  <a:srgbClr val="000000"/>
                </a:solidFill>
                <a:latin typeface="Arial" panose="020B0604020202020204" pitchFamily="34" charset="0"/>
              </a:rPr>
              <a:t>(bottom view)</a:t>
            </a:r>
          </a:p>
        </p:txBody>
      </p:sp>
      <p:sp>
        <p:nvSpPr>
          <p:cNvPr id="27" name="Rectangle 26">
            <a:extLst>
              <a:ext uri="{FF2B5EF4-FFF2-40B4-BE49-F238E27FC236}">
                <a16:creationId xmlns:a16="http://schemas.microsoft.com/office/drawing/2014/main" id="{4A4F8764-08E2-48B4-8828-8C1B376CB322}"/>
              </a:ext>
            </a:extLst>
          </p:cNvPr>
          <p:cNvSpPr/>
          <p:nvPr/>
        </p:nvSpPr>
        <p:spPr>
          <a:xfrm>
            <a:off x="681767" y="4238211"/>
            <a:ext cx="1088760" cy="369332"/>
          </a:xfrm>
          <a:prstGeom prst="rect">
            <a:avLst/>
          </a:prstGeom>
        </p:spPr>
        <p:txBody>
          <a:bodyPr wrap="none">
            <a:spAutoFit/>
          </a:bodyPr>
          <a:lstStyle/>
          <a:p>
            <a:pPr fontAlgn="b"/>
            <a:r>
              <a:rPr lang="en-US" sz="900" b="1" dirty="0">
                <a:solidFill>
                  <a:schemeClr val="tx2"/>
                </a:solidFill>
              </a:rPr>
              <a:t>MCSESU053FN0</a:t>
            </a:r>
          </a:p>
          <a:p>
            <a:pPr fontAlgn="b"/>
            <a:r>
              <a:rPr lang="en-US" sz="900" dirty="0">
                <a:solidFill>
                  <a:srgbClr val="000000"/>
                </a:solidFill>
                <a:latin typeface="Arial" panose="020B0604020202020204" pitchFamily="34" charset="0"/>
              </a:rPr>
              <a:t>5 RJ45 copper</a:t>
            </a:r>
          </a:p>
        </p:txBody>
      </p:sp>
      <p:sp>
        <p:nvSpPr>
          <p:cNvPr id="28" name="Rectangle 27">
            <a:extLst>
              <a:ext uri="{FF2B5EF4-FFF2-40B4-BE49-F238E27FC236}">
                <a16:creationId xmlns:a16="http://schemas.microsoft.com/office/drawing/2014/main" id="{3523ABE7-C852-4CC0-AC0C-96F90B112508}"/>
              </a:ext>
            </a:extLst>
          </p:cNvPr>
          <p:cNvSpPr/>
          <p:nvPr/>
        </p:nvSpPr>
        <p:spPr>
          <a:xfrm>
            <a:off x="4123407" y="4238211"/>
            <a:ext cx="1088760" cy="369332"/>
          </a:xfrm>
          <a:prstGeom prst="rect">
            <a:avLst/>
          </a:prstGeom>
        </p:spPr>
        <p:txBody>
          <a:bodyPr wrap="none">
            <a:spAutoFit/>
          </a:bodyPr>
          <a:lstStyle/>
          <a:p>
            <a:pPr fontAlgn="b"/>
            <a:r>
              <a:rPr lang="en-US" sz="900" b="1" dirty="0">
                <a:solidFill>
                  <a:schemeClr val="tx2"/>
                </a:solidFill>
              </a:rPr>
              <a:t>MCSESU083FN0</a:t>
            </a:r>
          </a:p>
          <a:p>
            <a:pPr fontAlgn="b"/>
            <a:r>
              <a:rPr lang="en-US" sz="900" dirty="0">
                <a:solidFill>
                  <a:srgbClr val="000000"/>
                </a:solidFill>
                <a:latin typeface="Arial" panose="020B0604020202020204" pitchFamily="34" charset="0"/>
              </a:rPr>
              <a:t>8 RJ45 copper</a:t>
            </a:r>
          </a:p>
        </p:txBody>
      </p:sp>
      <p:sp>
        <p:nvSpPr>
          <p:cNvPr id="31" name="Rectangle 30">
            <a:extLst>
              <a:ext uri="{FF2B5EF4-FFF2-40B4-BE49-F238E27FC236}">
                <a16:creationId xmlns:a16="http://schemas.microsoft.com/office/drawing/2014/main" id="{07E86C49-C744-4173-9B5D-32067E38CD7C}"/>
              </a:ext>
            </a:extLst>
          </p:cNvPr>
          <p:cNvSpPr/>
          <p:nvPr/>
        </p:nvSpPr>
        <p:spPr>
          <a:xfrm>
            <a:off x="7654765" y="4234383"/>
            <a:ext cx="1236236" cy="646331"/>
          </a:xfrm>
          <a:prstGeom prst="rect">
            <a:avLst/>
          </a:prstGeom>
        </p:spPr>
        <p:txBody>
          <a:bodyPr wrap="none">
            <a:spAutoFit/>
          </a:bodyPr>
          <a:lstStyle/>
          <a:p>
            <a:pPr fontAlgn="b"/>
            <a:r>
              <a:rPr lang="en-US" sz="900" b="1" dirty="0">
                <a:solidFill>
                  <a:schemeClr val="tx2"/>
                </a:solidFill>
              </a:rPr>
              <a:t>MCSESU083F2CU0</a:t>
            </a:r>
          </a:p>
          <a:p>
            <a:pPr fontAlgn="b"/>
            <a:r>
              <a:rPr lang="en-US" sz="900" dirty="0">
                <a:solidFill>
                  <a:srgbClr val="000000"/>
                </a:solidFill>
                <a:latin typeface="Arial" panose="020B0604020202020204" pitchFamily="34" charset="0"/>
              </a:rPr>
              <a:t>6 RJ45 copper</a:t>
            </a:r>
          </a:p>
          <a:p>
            <a:pPr fontAlgn="b"/>
            <a:r>
              <a:rPr lang="en-US" sz="900" dirty="0">
                <a:solidFill>
                  <a:srgbClr val="000000"/>
                </a:solidFill>
                <a:latin typeface="Arial" panose="020B0604020202020204" pitchFamily="34" charset="0"/>
              </a:rPr>
              <a:t>2 Multi-Mode fiber</a:t>
            </a:r>
          </a:p>
          <a:p>
            <a:pPr fontAlgn="b"/>
            <a:r>
              <a:rPr lang="en-US" sz="900" dirty="0">
                <a:solidFill>
                  <a:srgbClr val="000000"/>
                </a:solidFill>
                <a:latin typeface="Arial" panose="020B0604020202020204" pitchFamily="34" charset="0"/>
              </a:rPr>
              <a:t>(front view)</a:t>
            </a:r>
          </a:p>
        </p:txBody>
      </p:sp>
      <p:sp>
        <p:nvSpPr>
          <p:cNvPr id="32" name="Rectangle 31">
            <a:extLst>
              <a:ext uri="{FF2B5EF4-FFF2-40B4-BE49-F238E27FC236}">
                <a16:creationId xmlns:a16="http://schemas.microsoft.com/office/drawing/2014/main" id="{4247674E-DEEB-441E-8628-2E255AF6EC77}"/>
              </a:ext>
            </a:extLst>
          </p:cNvPr>
          <p:cNvSpPr/>
          <p:nvPr/>
        </p:nvSpPr>
        <p:spPr>
          <a:xfrm>
            <a:off x="6090012" y="4234383"/>
            <a:ext cx="1248647" cy="646331"/>
          </a:xfrm>
          <a:prstGeom prst="rect">
            <a:avLst/>
          </a:prstGeom>
        </p:spPr>
        <p:txBody>
          <a:bodyPr wrap="square">
            <a:spAutoFit/>
          </a:bodyPr>
          <a:lstStyle/>
          <a:p>
            <a:pPr fontAlgn="b"/>
            <a:r>
              <a:rPr lang="en-US" sz="900" b="1" dirty="0">
                <a:solidFill>
                  <a:schemeClr val="tx2"/>
                </a:solidFill>
              </a:rPr>
              <a:t>MCSESU083F2CS0</a:t>
            </a:r>
          </a:p>
          <a:p>
            <a:pPr fontAlgn="b"/>
            <a:r>
              <a:rPr lang="en-US" sz="900" dirty="0">
                <a:solidFill>
                  <a:srgbClr val="000000"/>
                </a:solidFill>
                <a:latin typeface="Arial" panose="020B0604020202020204" pitchFamily="34" charset="0"/>
              </a:rPr>
              <a:t>6 RJ45 copper</a:t>
            </a:r>
          </a:p>
          <a:p>
            <a:pPr fontAlgn="b"/>
            <a:r>
              <a:rPr lang="en-US" sz="900" dirty="0">
                <a:solidFill>
                  <a:srgbClr val="000000"/>
                </a:solidFill>
                <a:latin typeface="Arial" panose="020B0604020202020204" pitchFamily="34" charset="0"/>
              </a:rPr>
              <a:t>2 Single-Mode fiber (front view)</a:t>
            </a:r>
          </a:p>
        </p:txBody>
      </p:sp>
    </p:spTree>
    <p:extLst>
      <p:ext uri="{BB962C8B-B14F-4D97-AF65-F5344CB8AC3E}">
        <p14:creationId xmlns:p14="http://schemas.microsoft.com/office/powerpoint/2010/main" val="1555803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3F30DB-9FA7-4B82-8861-C27BD4035BAD}"/>
              </a:ext>
            </a:extLst>
          </p:cNvPr>
          <p:cNvSpPr>
            <a:spLocks noGrp="1"/>
          </p:cNvSpPr>
          <p:nvPr>
            <p:ph type="sldNum" sz="quarter" idx="4"/>
          </p:nvPr>
        </p:nvSpPr>
        <p:spPr/>
        <p:txBody>
          <a:bodyPr/>
          <a:lstStyle/>
          <a:p>
            <a:r>
              <a:rPr lang="en-US"/>
              <a:t>Page </a:t>
            </a:r>
            <a:fld id="{5A9C12DC-491F-9444-86A2-13AC5C62A2FC}" type="slidenum">
              <a:rPr lang="en-US" smtClean="0"/>
              <a:pPr/>
              <a:t>13</a:t>
            </a:fld>
            <a:endParaRPr lang="en-US" dirty="0"/>
          </a:p>
        </p:txBody>
      </p:sp>
      <p:sp>
        <p:nvSpPr>
          <p:cNvPr id="3" name="Footer Placeholder 2">
            <a:extLst>
              <a:ext uri="{FF2B5EF4-FFF2-40B4-BE49-F238E27FC236}">
                <a16:creationId xmlns:a16="http://schemas.microsoft.com/office/drawing/2014/main" id="{7137E360-4B28-44A3-83BF-0C7D55E273C9}"/>
              </a:ext>
            </a:extLst>
          </p:cNvPr>
          <p:cNvSpPr>
            <a:spLocks noGrp="1"/>
          </p:cNvSpPr>
          <p:nvPr>
            <p:ph type="ftr" sz="quarter" idx="3"/>
          </p:nvPr>
        </p:nvSpPr>
        <p:spPr/>
        <p:txBody>
          <a:bodyPr/>
          <a:lstStyle/>
          <a:p>
            <a:r>
              <a:rPr lang="en-US"/>
              <a:t>Confidential Property of Schneider Electric |</a:t>
            </a:r>
            <a:endParaRPr lang="en-US" dirty="0"/>
          </a:p>
        </p:txBody>
      </p:sp>
      <p:sp>
        <p:nvSpPr>
          <p:cNvPr id="5" name="Text Placeholder 4">
            <a:extLst>
              <a:ext uri="{FF2B5EF4-FFF2-40B4-BE49-F238E27FC236}">
                <a16:creationId xmlns:a16="http://schemas.microsoft.com/office/drawing/2014/main" id="{69D802CD-F7B6-4B6B-8122-814B2BE40AD8}"/>
              </a:ext>
            </a:extLst>
          </p:cNvPr>
          <p:cNvSpPr>
            <a:spLocks noGrp="1"/>
          </p:cNvSpPr>
          <p:nvPr>
            <p:ph type="body" sz="quarter" idx="32"/>
          </p:nvPr>
        </p:nvSpPr>
        <p:spPr/>
        <p:txBody>
          <a:bodyPr/>
          <a:lstStyle/>
          <a:p>
            <a:r>
              <a:rPr lang="en-US" dirty="0"/>
              <a:t>ConneXium vs Modicon Unmanaged Switch</a:t>
            </a:r>
          </a:p>
        </p:txBody>
      </p:sp>
      <p:sp>
        <p:nvSpPr>
          <p:cNvPr id="6" name="Text Placeholder 5">
            <a:extLst>
              <a:ext uri="{FF2B5EF4-FFF2-40B4-BE49-F238E27FC236}">
                <a16:creationId xmlns:a16="http://schemas.microsoft.com/office/drawing/2014/main" id="{976043DA-A321-441B-8ECA-738DAF710CCA}"/>
              </a:ext>
            </a:extLst>
          </p:cNvPr>
          <p:cNvSpPr>
            <a:spLocks noGrp="1"/>
          </p:cNvSpPr>
          <p:nvPr>
            <p:ph type="body" sz="quarter" idx="33"/>
          </p:nvPr>
        </p:nvSpPr>
        <p:spPr/>
        <p:txBody>
          <a:bodyPr/>
          <a:lstStyle/>
          <a:p>
            <a:endParaRPr lang="en-US"/>
          </a:p>
        </p:txBody>
      </p:sp>
      <p:graphicFrame>
        <p:nvGraphicFramePr>
          <p:cNvPr id="7" name="Tableau 4">
            <a:extLst>
              <a:ext uri="{FF2B5EF4-FFF2-40B4-BE49-F238E27FC236}">
                <a16:creationId xmlns:a16="http://schemas.microsoft.com/office/drawing/2014/main" id="{B4E5BE60-E030-4CFE-BE9A-F00E982B9B4D}"/>
              </a:ext>
            </a:extLst>
          </p:cNvPr>
          <p:cNvGraphicFramePr>
            <a:graphicFrameLocks noGrp="1"/>
          </p:cNvGraphicFramePr>
          <p:nvPr>
            <p:extLst>
              <p:ext uri="{D42A27DB-BD31-4B8C-83A1-F6EECF244321}">
                <p14:modId xmlns:p14="http://schemas.microsoft.com/office/powerpoint/2010/main" val="868311333"/>
              </p:ext>
            </p:extLst>
          </p:nvPr>
        </p:nvGraphicFramePr>
        <p:xfrm>
          <a:off x="4943019" y="960871"/>
          <a:ext cx="3972380" cy="3273193"/>
        </p:xfrm>
        <a:graphic>
          <a:graphicData uri="http://schemas.openxmlformats.org/drawingml/2006/table">
            <a:tbl>
              <a:tblPr firstRow="1" bandRow="1">
                <a:tableStyleId>{5C22544A-7EE6-4342-B048-85BDC9FD1C3A}</a:tableStyleId>
              </a:tblPr>
              <a:tblGrid>
                <a:gridCol w="1115054">
                  <a:extLst>
                    <a:ext uri="{9D8B030D-6E8A-4147-A177-3AD203B41FA5}">
                      <a16:colId xmlns:a16="http://schemas.microsoft.com/office/drawing/2014/main" val="3240521241"/>
                    </a:ext>
                  </a:extLst>
                </a:gridCol>
                <a:gridCol w="1455765">
                  <a:extLst>
                    <a:ext uri="{9D8B030D-6E8A-4147-A177-3AD203B41FA5}">
                      <a16:colId xmlns:a16="http://schemas.microsoft.com/office/drawing/2014/main" val="18904170"/>
                    </a:ext>
                  </a:extLst>
                </a:gridCol>
                <a:gridCol w="1401561">
                  <a:extLst>
                    <a:ext uri="{9D8B030D-6E8A-4147-A177-3AD203B41FA5}">
                      <a16:colId xmlns:a16="http://schemas.microsoft.com/office/drawing/2014/main" val="173724380"/>
                    </a:ext>
                  </a:extLst>
                </a:gridCol>
              </a:tblGrid>
              <a:tr h="186930">
                <a:tc>
                  <a:txBody>
                    <a:bodyPr/>
                    <a:lstStyle/>
                    <a:p>
                      <a:r>
                        <a:rPr lang="en-US" sz="900" noProof="0" dirty="0"/>
                        <a:t>Features</a:t>
                      </a:r>
                    </a:p>
                  </a:txBody>
                  <a:tcPr>
                    <a:solidFill>
                      <a:schemeClr val="tx2"/>
                    </a:solidFill>
                  </a:tcPr>
                </a:tc>
                <a:tc>
                  <a:txBody>
                    <a:bodyPr/>
                    <a:lstStyle/>
                    <a:p>
                      <a:r>
                        <a:rPr lang="en-US" sz="900" noProof="0"/>
                        <a:t>ConneXium</a:t>
                      </a:r>
                    </a:p>
                  </a:txBody>
                  <a:tcPr>
                    <a:solidFill>
                      <a:schemeClr val="tx2"/>
                    </a:solidFill>
                  </a:tcPr>
                </a:tc>
                <a:tc>
                  <a:txBody>
                    <a:bodyPr/>
                    <a:lstStyle/>
                    <a:p>
                      <a:r>
                        <a:rPr lang="en-US" sz="900" noProof="0"/>
                        <a:t>Modicon</a:t>
                      </a:r>
                    </a:p>
                  </a:txBody>
                  <a:tcPr>
                    <a:solidFill>
                      <a:schemeClr val="tx2"/>
                    </a:solidFill>
                  </a:tcPr>
                </a:tc>
                <a:extLst>
                  <a:ext uri="{0D108BD9-81ED-4DB2-BD59-A6C34878D82A}">
                    <a16:rowId xmlns:a16="http://schemas.microsoft.com/office/drawing/2014/main" val="702397191"/>
                  </a:ext>
                </a:extLst>
              </a:tr>
              <a:tr h="174509">
                <a:tc>
                  <a:txBody>
                    <a:bodyPr/>
                    <a:lstStyle/>
                    <a:p>
                      <a:pPr marL="92075" indent="0" algn="l" defTabSz="457184" rtl="0" eaLnBrk="1" fontAlgn="ctr" latinLnBrk="0" hangingPunct="1"/>
                      <a:r>
                        <a:rPr lang="en-US" sz="800" b="0" kern="1200" dirty="0">
                          <a:solidFill>
                            <a:schemeClr val="dk1"/>
                          </a:solidFill>
                          <a:latin typeface="+mn-lt"/>
                          <a:ea typeface="+mn-ea"/>
                          <a:cs typeface="+mn-cs"/>
                        </a:rPr>
                        <a:t>IP degree of protection</a:t>
                      </a:r>
                    </a:p>
                  </a:txBody>
                  <a:tcPr marL="9525" marR="9525" marT="9525" marB="0" anchor="ctr">
                    <a:solidFill>
                      <a:schemeClr val="bg1">
                        <a:lumMod val="95000"/>
                      </a:schemeClr>
                    </a:solidFill>
                  </a:tcPr>
                </a:tc>
                <a:tc>
                  <a:txBody>
                    <a:bodyPr/>
                    <a:lstStyle/>
                    <a:p>
                      <a:pPr marL="92075" indent="0" algn="l" defTabSz="457184" rtl="0" eaLnBrk="1" fontAlgn="ctr" latinLnBrk="0" hangingPunct="1"/>
                      <a:r>
                        <a:rPr lang="en-US" sz="800" b="0" kern="1200" dirty="0">
                          <a:solidFill>
                            <a:schemeClr val="dk1"/>
                          </a:solidFill>
                          <a:latin typeface="+mn-lt"/>
                          <a:ea typeface="+mn-ea"/>
                          <a:cs typeface="+mn-cs"/>
                        </a:rPr>
                        <a:t>IP30</a:t>
                      </a:r>
                    </a:p>
                  </a:txBody>
                  <a:tcPr marL="9525" marR="9525" marT="9525" marB="0" anchor="ctr">
                    <a:solidFill>
                      <a:schemeClr val="bg1">
                        <a:lumMod val="95000"/>
                      </a:schemeClr>
                    </a:solidFill>
                  </a:tcPr>
                </a:tc>
                <a:tc>
                  <a:txBody>
                    <a:bodyPr/>
                    <a:lstStyle/>
                    <a:p>
                      <a:pPr marL="92075" indent="0" algn="l" defTabSz="457184" rtl="0" eaLnBrk="1" fontAlgn="ctr" latinLnBrk="0" hangingPunct="1"/>
                      <a:r>
                        <a:rPr lang="en-US" sz="800" b="0" kern="1200" dirty="0">
                          <a:solidFill>
                            <a:schemeClr val="dk1"/>
                          </a:solidFill>
                          <a:latin typeface="+mn-lt"/>
                          <a:ea typeface="+mn-ea"/>
                          <a:cs typeface="+mn-cs"/>
                        </a:rPr>
                        <a:t>IP30</a:t>
                      </a:r>
                    </a:p>
                  </a:txBody>
                  <a:tcPr marL="9525" marR="9525" marT="9525" marB="0" anchor="ctr">
                    <a:solidFill>
                      <a:schemeClr val="bg1">
                        <a:lumMod val="95000"/>
                      </a:schemeClr>
                    </a:solidFill>
                  </a:tcPr>
                </a:tc>
                <a:extLst>
                  <a:ext uri="{0D108BD9-81ED-4DB2-BD59-A6C34878D82A}">
                    <a16:rowId xmlns:a16="http://schemas.microsoft.com/office/drawing/2014/main" val="2558643725"/>
                  </a:ext>
                </a:extLst>
              </a:tr>
              <a:tr h="295275">
                <a:tc>
                  <a:txBody>
                    <a:bodyPr/>
                    <a:lstStyle/>
                    <a:p>
                      <a:pPr marL="92075" indent="0" algn="l" defTabSz="457184" rtl="0" eaLnBrk="1" fontAlgn="ctr" latinLnBrk="0" hangingPunct="1"/>
                      <a:r>
                        <a:rPr lang="en-US" sz="800" b="0" kern="1200" dirty="0">
                          <a:solidFill>
                            <a:schemeClr val="dk1"/>
                          </a:solidFill>
                          <a:latin typeface="+mn-lt"/>
                          <a:ea typeface="+mn-ea"/>
                          <a:cs typeface="+mn-cs"/>
                        </a:rPr>
                        <a:t>Operating temperature</a:t>
                      </a:r>
                    </a:p>
                  </a:txBody>
                  <a:tcPr marL="9525" marR="9525" marT="9525" marB="0" anchor="ctr"/>
                </a:tc>
                <a:tc>
                  <a:txBody>
                    <a:bodyPr/>
                    <a:lstStyle/>
                    <a:p>
                      <a:pPr marL="92075" indent="0" algn="l" defTabSz="457184" rtl="0" eaLnBrk="1" fontAlgn="ctr" latinLnBrk="0" hangingPunct="1"/>
                      <a:r>
                        <a:rPr lang="en-US" sz="800" b="0" kern="1200" dirty="0">
                          <a:solidFill>
                            <a:schemeClr val="dk1"/>
                          </a:solidFill>
                          <a:latin typeface="+mn-lt"/>
                          <a:ea typeface="+mn-ea"/>
                          <a:cs typeface="+mn-cs"/>
                        </a:rPr>
                        <a:t>0...60 °C </a:t>
                      </a:r>
                    </a:p>
                    <a:p>
                      <a:pPr marL="92075" indent="0" algn="l" defTabSz="457184" rtl="0" eaLnBrk="1" fontAlgn="ctr" latinLnBrk="0" hangingPunct="1"/>
                      <a:r>
                        <a:rPr lang="en-US" sz="800" b="0" kern="1200" dirty="0">
                          <a:solidFill>
                            <a:schemeClr val="dk1"/>
                          </a:solidFill>
                          <a:latin typeface="+mn-lt"/>
                          <a:ea typeface="+mn-ea"/>
                          <a:cs typeface="+mn-cs"/>
                        </a:rPr>
                        <a:t>(-40...+70 °C for 8TX/2FX)</a:t>
                      </a:r>
                    </a:p>
                  </a:txBody>
                  <a:tcPr marL="9525" marR="9525" marT="9525" marB="0" anchor="ctr"/>
                </a:tc>
                <a:tc>
                  <a:txBody>
                    <a:bodyPr/>
                    <a:lstStyle/>
                    <a:p>
                      <a:pPr marL="92075" indent="0" algn="l" defTabSz="457184" rtl="0" eaLnBrk="1" fontAlgn="ctr" latinLnBrk="0" hangingPunct="1"/>
                      <a:r>
                        <a:rPr lang="en-US" sz="800" b="0" kern="1200" dirty="0">
                          <a:solidFill>
                            <a:schemeClr val="dk1"/>
                          </a:solidFill>
                          <a:latin typeface="+mn-lt"/>
                          <a:ea typeface="+mn-ea"/>
                          <a:cs typeface="+mn-cs"/>
                        </a:rPr>
                        <a:t>0...60 °C</a:t>
                      </a:r>
                    </a:p>
                  </a:txBody>
                  <a:tcPr marL="9525" marR="9525" marT="9525" marB="0" anchor="ctr"/>
                </a:tc>
                <a:extLst>
                  <a:ext uri="{0D108BD9-81ED-4DB2-BD59-A6C34878D82A}">
                    <a16:rowId xmlns:a16="http://schemas.microsoft.com/office/drawing/2014/main" val="4222103519"/>
                  </a:ext>
                </a:extLst>
              </a:tr>
              <a:tr h="285189">
                <a:tc>
                  <a:txBody>
                    <a:bodyPr/>
                    <a:lstStyle/>
                    <a:p>
                      <a:pPr marL="92075" indent="0" algn="l" defTabSz="457184" rtl="0" eaLnBrk="1" fontAlgn="ctr" latinLnBrk="0" hangingPunct="1"/>
                      <a:r>
                        <a:rPr lang="en-US" sz="800" b="0" kern="1200" dirty="0">
                          <a:solidFill>
                            <a:schemeClr val="dk1"/>
                          </a:solidFill>
                          <a:latin typeface="+mn-lt"/>
                          <a:ea typeface="+mn-ea"/>
                          <a:cs typeface="+mn-cs"/>
                        </a:rPr>
                        <a:t>Relative humidity</a:t>
                      </a:r>
                    </a:p>
                  </a:txBody>
                  <a:tcPr marL="9525" marR="9525" marT="9525" marB="0" anchor="ctr">
                    <a:solidFill>
                      <a:schemeClr val="bg1">
                        <a:lumMod val="95000"/>
                      </a:schemeClr>
                    </a:solidFill>
                  </a:tcPr>
                </a:tc>
                <a:tc>
                  <a:txBody>
                    <a:bodyPr/>
                    <a:lstStyle/>
                    <a:p>
                      <a:pPr marL="92075" indent="0" algn="l" defTabSz="457184" rtl="0" eaLnBrk="1" fontAlgn="ctr" latinLnBrk="0" hangingPunct="1"/>
                      <a:r>
                        <a:rPr lang="en-US" sz="800" b="0" kern="1200" dirty="0">
                          <a:solidFill>
                            <a:schemeClr val="dk1"/>
                          </a:solidFill>
                          <a:latin typeface="+mn-lt"/>
                          <a:ea typeface="+mn-ea"/>
                          <a:cs typeface="+mn-cs"/>
                        </a:rPr>
                        <a:t>0...95 % </a:t>
                      </a:r>
                    </a:p>
                    <a:p>
                      <a:pPr marL="92075" indent="0" algn="l" defTabSz="457184" rtl="0" eaLnBrk="1" fontAlgn="ctr" latinLnBrk="0" hangingPunct="1"/>
                      <a:r>
                        <a:rPr lang="en-US" sz="800" b="0" kern="1200" dirty="0">
                          <a:solidFill>
                            <a:schemeClr val="dk1"/>
                          </a:solidFill>
                          <a:latin typeface="+mn-lt"/>
                          <a:ea typeface="+mn-ea"/>
                          <a:cs typeface="+mn-cs"/>
                        </a:rPr>
                        <a:t>(non-condensing)</a:t>
                      </a:r>
                    </a:p>
                  </a:txBody>
                  <a:tcPr marL="9525" marR="9525" marT="9525" marB="0" anchor="ctr">
                    <a:solidFill>
                      <a:schemeClr val="bg1">
                        <a:lumMod val="95000"/>
                      </a:schemeClr>
                    </a:solidFill>
                  </a:tcPr>
                </a:tc>
                <a:tc>
                  <a:txBody>
                    <a:bodyPr/>
                    <a:lstStyle/>
                    <a:p>
                      <a:pPr marL="92075" indent="0" algn="l" defTabSz="457184" rtl="0" eaLnBrk="1" fontAlgn="ctr" latinLnBrk="0" hangingPunct="1"/>
                      <a:r>
                        <a:rPr lang="en-US" sz="800" b="0" kern="1200" dirty="0">
                          <a:solidFill>
                            <a:schemeClr val="dk1"/>
                          </a:solidFill>
                          <a:latin typeface="+mn-lt"/>
                          <a:ea typeface="+mn-ea"/>
                          <a:cs typeface="+mn-cs"/>
                        </a:rPr>
                        <a:t>10...95 %</a:t>
                      </a:r>
                    </a:p>
                    <a:p>
                      <a:pPr marL="92075" indent="0" algn="l" defTabSz="457184" rtl="0" eaLnBrk="1" fontAlgn="ctr" latinLnBrk="0" hangingPunct="1"/>
                      <a:r>
                        <a:rPr lang="en-US" sz="800" b="0" kern="1200" dirty="0">
                          <a:solidFill>
                            <a:schemeClr val="dk1"/>
                          </a:solidFill>
                          <a:latin typeface="+mn-lt"/>
                          <a:ea typeface="+mn-ea"/>
                          <a:cs typeface="+mn-cs"/>
                        </a:rPr>
                        <a:t> (non-condensing)</a:t>
                      </a:r>
                    </a:p>
                  </a:txBody>
                  <a:tcPr marL="9525" marR="9525" marT="9525" marB="0" anchor="ctr">
                    <a:solidFill>
                      <a:schemeClr val="bg1">
                        <a:lumMod val="95000"/>
                      </a:schemeClr>
                    </a:solidFill>
                  </a:tcPr>
                </a:tc>
                <a:extLst>
                  <a:ext uri="{0D108BD9-81ED-4DB2-BD59-A6C34878D82A}">
                    <a16:rowId xmlns:a16="http://schemas.microsoft.com/office/drawing/2014/main" val="2760254723"/>
                  </a:ext>
                </a:extLst>
              </a:tr>
              <a:tr h="326316">
                <a:tc>
                  <a:txBody>
                    <a:bodyPr/>
                    <a:lstStyle/>
                    <a:p>
                      <a:pPr marL="92075" indent="0" algn="l" defTabSz="457184" rtl="0" eaLnBrk="1" fontAlgn="ctr" latinLnBrk="0" hangingPunct="1"/>
                      <a:r>
                        <a:rPr lang="en-US" sz="800" b="0" kern="1200" dirty="0">
                          <a:solidFill>
                            <a:schemeClr val="dk1"/>
                          </a:solidFill>
                          <a:latin typeface="+mn-lt"/>
                          <a:ea typeface="+mn-ea"/>
                          <a:cs typeface="+mn-cs"/>
                        </a:rPr>
                        <a:t>Power supply</a:t>
                      </a:r>
                    </a:p>
                  </a:txBody>
                  <a:tcPr marL="9525" marR="9525" marT="9525" marB="0" anchor="ctr"/>
                </a:tc>
                <a:tc>
                  <a:txBody>
                    <a:bodyPr/>
                    <a:lstStyle/>
                    <a:p>
                      <a:pPr marL="92075" indent="0" algn="l" defTabSz="457184" rtl="0" eaLnBrk="1" fontAlgn="ctr" latinLnBrk="0" hangingPunct="1"/>
                      <a:r>
                        <a:rPr lang="en-US" sz="800" b="0" kern="1200" dirty="0">
                          <a:solidFill>
                            <a:schemeClr val="dk1"/>
                          </a:solidFill>
                          <a:latin typeface="+mn-lt"/>
                          <a:ea typeface="+mn-ea"/>
                          <a:cs typeface="+mn-cs"/>
                        </a:rPr>
                        <a:t>3-pin pluggable </a:t>
                      </a:r>
                    </a:p>
                    <a:p>
                      <a:pPr marL="92075" indent="0" algn="l" defTabSz="457184" rtl="0" eaLnBrk="1" fontAlgn="ctr" latinLnBrk="0" hangingPunct="1"/>
                      <a:r>
                        <a:rPr lang="en-US" sz="800" b="0" kern="1200" dirty="0">
                          <a:solidFill>
                            <a:schemeClr val="dk1"/>
                          </a:solidFill>
                          <a:latin typeface="+mn-lt"/>
                          <a:ea typeface="+mn-ea"/>
                          <a:cs typeface="+mn-cs"/>
                        </a:rPr>
                        <a:t>terminal block</a:t>
                      </a:r>
                    </a:p>
                  </a:txBody>
                  <a:tcPr marL="9525" marR="9525" marT="9525" marB="0" anchor="ctr"/>
                </a:tc>
                <a:tc>
                  <a:txBody>
                    <a:bodyPr/>
                    <a:lstStyle/>
                    <a:p>
                      <a:pPr marL="92075" indent="0" algn="l" defTabSz="457184" rtl="0" eaLnBrk="1" fontAlgn="ctr" latinLnBrk="0" hangingPunct="1"/>
                      <a:r>
                        <a:rPr lang="en-US" sz="800" b="0" kern="1200" dirty="0">
                          <a:solidFill>
                            <a:schemeClr val="dk1"/>
                          </a:solidFill>
                          <a:latin typeface="+mn-lt"/>
                          <a:ea typeface="+mn-ea"/>
                          <a:cs typeface="+mn-cs"/>
                        </a:rPr>
                        <a:t>3-pin pluggable</a:t>
                      </a:r>
                    </a:p>
                    <a:p>
                      <a:pPr marL="92075" indent="0" algn="l" defTabSz="457184" rtl="0" eaLnBrk="1" fontAlgn="ctr" latinLnBrk="0" hangingPunct="1"/>
                      <a:r>
                        <a:rPr lang="en-US" sz="800" b="0" kern="1200" dirty="0">
                          <a:solidFill>
                            <a:schemeClr val="dk1"/>
                          </a:solidFill>
                          <a:latin typeface="+mn-lt"/>
                          <a:ea typeface="+mn-ea"/>
                          <a:cs typeface="+mn-cs"/>
                        </a:rPr>
                        <a:t> terminal block</a:t>
                      </a:r>
                    </a:p>
                  </a:txBody>
                  <a:tcPr marL="9525" marR="9525" marT="9525" marB="0" anchor="ctr"/>
                </a:tc>
                <a:extLst>
                  <a:ext uri="{0D108BD9-81ED-4DB2-BD59-A6C34878D82A}">
                    <a16:rowId xmlns:a16="http://schemas.microsoft.com/office/drawing/2014/main" val="4061530392"/>
                  </a:ext>
                </a:extLst>
              </a:tr>
              <a:tr h="286904">
                <a:tc>
                  <a:txBody>
                    <a:bodyPr/>
                    <a:lstStyle/>
                    <a:p>
                      <a:pPr marL="92075" indent="0" algn="l" defTabSz="457184" rtl="0" eaLnBrk="1" fontAlgn="ctr" latinLnBrk="0" hangingPunct="1"/>
                      <a:r>
                        <a:rPr lang="en-US" sz="800" b="0" kern="1200" dirty="0">
                          <a:solidFill>
                            <a:schemeClr val="dk1"/>
                          </a:solidFill>
                          <a:latin typeface="+mn-lt"/>
                          <a:ea typeface="+mn-ea"/>
                          <a:cs typeface="+mn-cs"/>
                        </a:rPr>
                        <a:t>Supply voltage</a:t>
                      </a:r>
                    </a:p>
                  </a:txBody>
                  <a:tcPr marL="9525" marR="9525" marT="9525" marB="0" anchor="ctr">
                    <a:solidFill>
                      <a:schemeClr val="bg1">
                        <a:lumMod val="95000"/>
                      </a:schemeClr>
                    </a:solidFill>
                  </a:tcPr>
                </a:tc>
                <a:tc>
                  <a:txBody>
                    <a:bodyPr/>
                    <a:lstStyle/>
                    <a:p>
                      <a:pPr marL="92075" indent="0" algn="l" defTabSz="457184" rtl="0" eaLnBrk="1" fontAlgn="ctr" latinLnBrk="0" hangingPunct="1"/>
                      <a:r>
                        <a:rPr lang="en-US" sz="800" b="0" kern="1200" dirty="0">
                          <a:solidFill>
                            <a:schemeClr val="dk1"/>
                          </a:solidFill>
                          <a:latin typeface="+mn-lt"/>
                          <a:ea typeface="+mn-ea"/>
                          <a:cs typeface="+mn-cs"/>
                        </a:rPr>
                        <a:t>12...24 V</a:t>
                      </a:r>
                    </a:p>
                  </a:txBody>
                  <a:tcPr marL="9525" marR="9525" marT="9525" marB="0" anchor="ctr">
                    <a:solidFill>
                      <a:schemeClr val="bg1">
                        <a:lumMod val="95000"/>
                      </a:schemeClr>
                    </a:solidFill>
                  </a:tcPr>
                </a:tc>
                <a:tc>
                  <a:txBody>
                    <a:bodyPr/>
                    <a:lstStyle/>
                    <a:p>
                      <a:pPr marL="92075" indent="0" algn="l" defTabSz="457184" rtl="0" eaLnBrk="1" fontAlgn="ctr" latinLnBrk="0" hangingPunct="1"/>
                      <a:r>
                        <a:rPr lang="en-US" sz="800" b="0" kern="1200" dirty="0">
                          <a:solidFill>
                            <a:schemeClr val="dk1"/>
                          </a:solidFill>
                          <a:latin typeface="+mn-lt"/>
                          <a:ea typeface="+mn-ea"/>
                          <a:cs typeface="+mn-cs"/>
                        </a:rPr>
                        <a:t>12...24 V</a:t>
                      </a:r>
                    </a:p>
                  </a:txBody>
                  <a:tcPr marL="9525" marR="9525" marT="9525" marB="0" anchor="ctr">
                    <a:solidFill>
                      <a:schemeClr val="bg1">
                        <a:lumMod val="95000"/>
                      </a:schemeClr>
                    </a:solidFill>
                  </a:tcPr>
                </a:tc>
                <a:extLst>
                  <a:ext uri="{0D108BD9-81ED-4DB2-BD59-A6C34878D82A}">
                    <a16:rowId xmlns:a16="http://schemas.microsoft.com/office/drawing/2014/main" val="2405417933"/>
                  </a:ext>
                </a:extLst>
              </a:tr>
              <a:tr h="605963">
                <a:tc>
                  <a:txBody>
                    <a:bodyPr/>
                    <a:lstStyle/>
                    <a:p>
                      <a:pPr marL="92075" indent="0" algn="l" defTabSz="457184" rtl="0" eaLnBrk="1" fontAlgn="ctr" latinLnBrk="0" hangingPunct="1"/>
                      <a:r>
                        <a:rPr lang="en-US" sz="800" b="1" kern="1200" dirty="0">
                          <a:solidFill>
                            <a:schemeClr val="tx2"/>
                          </a:solidFill>
                          <a:latin typeface="+mn-lt"/>
                          <a:ea typeface="+mn-ea"/>
                          <a:cs typeface="+mn-cs"/>
                        </a:rPr>
                        <a:t>Power consumption</a:t>
                      </a:r>
                    </a:p>
                  </a:txBody>
                  <a:tcPr marL="9525" marR="9525" marT="9525" marB="0" anchor="ctr"/>
                </a:tc>
                <a:tc>
                  <a:txBody>
                    <a:bodyPr/>
                    <a:lstStyle/>
                    <a:p>
                      <a:pPr marL="92075" indent="0" algn="l" defTabSz="457184" rtl="0" eaLnBrk="1" fontAlgn="ctr" latinLnBrk="0" hangingPunct="1"/>
                      <a:r>
                        <a:rPr lang="pl-PL" sz="800" b="0" kern="1200" dirty="0">
                          <a:solidFill>
                            <a:schemeClr val="dk1"/>
                          </a:solidFill>
                          <a:latin typeface="+mn-lt"/>
                          <a:ea typeface="+mn-ea"/>
                          <a:cs typeface="+mn-cs"/>
                        </a:rPr>
                        <a:t>3TX: </a:t>
                      </a:r>
                      <a:r>
                        <a:rPr lang="en-US" sz="800" b="0" kern="1200" dirty="0">
                          <a:solidFill>
                            <a:schemeClr val="dk1"/>
                          </a:solidFill>
                          <a:latin typeface="+mn-lt"/>
                          <a:ea typeface="+mn-ea"/>
                          <a:cs typeface="+mn-cs"/>
                        </a:rPr>
                        <a:t>       </a:t>
                      </a:r>
                      <a:r>
                        <a:rPr lang="pl-PL" sz="800" b="0" kern="1200" dirty="0">
                          <a:solidFill>
                            <a:schemeClr val="dk1"/>
                          </a:solidFill>
                          <a:latin typeface="+mn-lt"/>
                          <a:ea typeface="+mn-ea"/>
                          <a:cs typeface="+mn-cs"/>
                        </a:rPr>
                        <a:t>2.2 W</a:t>
                      </a:r>
                      <a:br>
                        <a:rPr lang="pl-PL" sz="800" b="0" kern="1200" dirty="0">
                          <a:solidFill>
                            <a:schemeClr val="dk1"/>
                          </a:solidFill>
                          <a:latin typeface="+mn-lt"/>
                          <a:ea typeface="+mn-ea"/>
                          <a:cs typeface="+mn-cs"/>
                        </a:rPr>
                      </a:br>
                      <a:r>
                        <a:rPr lang="pl-PL" sz="800" b="0" kern="1200" dirty="0">
                          <a:solidFill>
                            <a:schemeClr val="dk1"/>
                          </a:solidFill>
                          <a:latin typeface="+mn-lt"/>
                          <a:ea typeface="+mn-ea"/>
                          <a:cs typeface="+mn-cs"/>
                        </a:rPr>
                        <a:t>5TX: </a:t>
                      </a:r>
                      <a:r>
                        <a:rPr lang="en-US" sz="800" b="0" kern="1200" dirty="0">
                          <a:solidFill>
                            <a:schemeClr val="dk1"/>
                          </a:solidFill>
                          <a:latin typeface="+mn-lt"/>
                          <a:ea typeface="+mn-ea"/>
                          <a:cs typeface="+mn-cs"/>
                        </a:rPr>
                        <a:t>       </a:t>
                      </a:r>
                      <a:r>
                        <a:rPr lang="pl-PL" sz="800" b="0" kern="1200" dirty="0">
                          <a:solidFill>
                            <a:schemeClr val="dk1"/>
                          </a:solidFill>
                          <a:latin typeface="+mn-lt"/>
                          <a:ea typeface="+mn-ea"/>
                          <a:cs typeface="+mn-cs"/>
                        </a:rPr>
                        <a:t>2.2 W</a:t>
                      </a:r>
                      <a:br>
                        <a:rPr lang="pl-PL" sz="800" b="0" kern="1200" dirty="0">
                          <a:solidFill>
                            <a:schemeClr val="dk1"/>
                          </a:solidFill>
                          <a:latin typeface="+mn-lt"/>
                          <a:ea typeface="+mn-ea"/>
                          <a:cs typeface="+mn-cs"/>
                        </a:rPr>
                      </a:br>
                      <a:r>
                        <a:rPr lang="pl-PL" sz="800" b="0" kern="1200" dirty="0">
                          <a:solidFill>
                            <a:schemeClr val="dk1"/>
                          </a:solidFill>
                          <a:latin typeface="+mn-lt"/>
                          <a:ea typeface="+mn-ea"/>
                          <a:cs typeface="+mn-cs"/>
                        </a:rPr>
                        <a:t>8TX: </a:t>
                      </a:r>
                      <a:r>
                        <a:rPr lang="en-US" sz="800" b="0" kern="1200" dirty="0">
                          <a:solidFill>
                            <a:schemeClr val="dk1"/>
                          </a:solidFill>
                          <a:latin typeface="+mn-lt"/>
                          <a:ea typeface="+mn-ea"/>
                          <a:cs typeface="+mn-cs"/>
                        </a:rPr>
                        <a:t>       </a:t>
                      </a:r>
                      <a:r>
                        <a:rPr lang="pl-PL" sz="800" b="0" kern="1200" dirty="0">
                          <a:solidFill>
                            <a:schemeClr val="dk1"/>
                          </a:solidFill>
                          <a:latin typeface="+mn-lt"/>
                          <a:ea typeface="+mn-ea"/>
                          <a:cs typeface="+mn-cs"/>
                        </a:rPr>
                        <a:t>4.1 W</a:t>
                      </a:r>
                      <a:br>
                        <a:rPr lang="pl-PL" sz="800" b="0" kern="1200" dirty="0">
                          <a:solidFill>
                            <a:schemeClr val="dk1"/>
                          </a:solidFill>
                          <a:latin typeface="+mn-lt"/>
                          <a:ea typeface="+mn-ea"/>
                          <a:cs typeface="+mn-cs"/>
                        </a:rPr>
                      </a:br>
                      <a:r>
                        <a:rPr lang="pl-PL" sz="800" b="0" kern="1200" dirty="0">
                          <a:solidFill>
                            <a:schemeClr val="dk1"/>
                          </a:solidFill>
                          <a:latin typeface="+mn-lt"/>
                          <a:ea typeface="+mn-ea"/>
                          <a:cs typeface="+mn-cs"/>
                        </a:rPr>
                        <a:t>4TX/1FX: 3.9 W</a:t>
                      </a:r>
                      <a:endParaRPr lang="en-US" sz="800" b="0" kern="1200" dirty="0">
                        <a:solidFill>
                          <a:schemeClr val="dk1"/>
                        </a:solidFill>
                        <a:latin typeface="+mn-lt"/>
                        <a:ea typeface="+mn-ea"/>
                        <a:cs typeface="+mn-cs"/>
                      </a:endParaRPr>
                    </a:p>
                    <a:p>
                      <a:pPr marL="92075" indent="0" algn="l" defTabSz="457184" rtl="0" eaLnBrk="1" fontAlgn="ctr" latinLnBrk="0" hangingPunct="1"/>
                      <a:r>
                        <a:rPr lang="pl-PL" sz="800" b="0" kern="1200" dirty="0">
                          <a:solidFill>
                            <a:schemeClr val="dk1"/>
                          </a:solidFill>
                          <a:latin typeface="+mn-lt"/>
                          <a:ea typeface="+mn-ea"/>
                          <a:cs typeface="+mn-cs"/>
                        </a:rPr>
                        <a:t>8TX/2FX: 8.4 W</a:t>
                      </a:r>
                    </a:p>
                  </a:txBody>
                  <a:tcPr marL="9525" marR="9525" marT="9525" marB="0" anchor="ctr"/>
                </a:tc>
                <a:tc>
                  <a:txBody>
                    <a:bodyPr/>
                    <a:lstStyle/>
                    <a:p>
                      <a:pPr marL="92075" indent="0" algn="l" defTabSz="457184" rtl="0" eaLnBrk="1" fontAlgn="ctr" latinLnBrk="0" hangingPunct="1"/>
                      <a:endParaRPr lang="en-US" sz="800" b="0" kern="1200" dirty="0">
                        <a:solidFill>
                          <a:schemeClr val="dk1"/>
                        </a:solidFill>
                        <a:latin typeface="+mn-lt"/>
                        <a:ea typeface="+mn-ea"/>
                        <a:cs typeface="+mn-cs"/>
                      </a:endParaRPr>
                    </a:p>
                    <a:p>
                      <a:pPr marL="92075" indent="0" algn="l" defTabSz="457184" rtl="0" eaLnBrk="1" fontAlgn="ctr" latinLnBrk="0" hangingPunct="1"/>
                      <a:r>
                        <a:rPr lang="pl-PL" sz="800" b="0" kern="1200" dirty="0">
                          <a:solidFill>
                            <a:schemeClr val="dk1"/>
                          </a:solidFill>
                          <a:latin typeface="+mn-lt"/>
                          <a:ea typeface="+mn-ea"/>
                          <a:cs typeface="+mn-cs"/>
                        </a:rPr>
                        <a:t>5TX:     </a:t>
                      </a:r>
                      <a:r>
                        <a:rPr lang="en-US" sz="800" b="0" kern="1200" dirty="0">
                          <a:solidFill>
                            <a:schemeClr val="dk1"/>
                          </a:solidFill>
                          <a:latin typeface="+mn-lt"/>
                          <a:ea typeface="+mn-ea"/>
                          <a:cs typeface="+mn-cs"/>
                        </a:rPr>
                        <a:t>   </a:t>
                      </a:r>
                      <a:r>
                        <a:rPr lang="pl-PL" sz="800" b="0" kern="1200" dirty="0">
                          <a:solidFill>
                            <a:schemeClr val="dk1"/>
                          </a:solidFill>
                          <a:latin typeface="+mn-lt"/>
                          <a:ea typeface="+mn-ea"/>
                          <a:cs typeface="+mn-cs"/>
                        </a:rPr>
                        <a:t>1.3 W</a:t>
                      </a:r>
                      <a:br>
                        <a:rPr lang="pl-PL" sz="800" b="0" kern="1200" dirty="0">
                          <a:solidFill>
                            <a:schemeClr val="dk1"/>
                          </a:solidFill>
                          <a:latin typeface="+mn-lt"/>
                          <a:ea typeface="+mn-ea"/>
                          <a:cs typeface="+mn-cs"/>
                        </a:rPr>
                      </a:br>
                      <a:r>
                        <a:rPr lang="pl-PL" sz="800" b="0" kern="1200" dirty="0">
                          <a:solidFill>
                            <a:schemeClr val="dk1"/>
                          </a:solidFill>
                          <a:latin typeface="+mn-lt"/>
                          <a:ea typeface="+mn-ea"/>
                          <a:cs typeface="+mn-cs"/>
                        </a:rPr>
                        <a:t>8TX:     </a:t>
                      </a:r>
                      <a:r>
                        <a:rPr lang="en-US" sz="800" b="0" kern="1200" dirty="0">
                          <a:solidFill>
                            <a:schemeClr val="dk1"/>
                          </a:solidFill>
                          <a:latin typeface="+mn-lt"/>
                          <a:ea typeface="+mn-ea"/>
                          <a:cs typeface="+mn-cs"/>
                        </a:rPr>
                        <a:t>   </a:t>
                      </a:r>
                      <a:r>
                        <a:rPr lang="pl-PL" sz="800" b="0" kern="1200" dirty="0">
                          <a:solidFill>
                            <a:schemeClr val="dk1"/>
                          </a:solidFill>
                          <a:latin typeface="+mn-lt"/>
                          <a:ea typeface="+mn-ea"/>
                          <a:cs typeface="+mn-cs"/>
                        </a:rPr>
                        <a:t>1.5 W</a:t>
                      </a:r>
                      <a:br>
                        <a:rPr lang="pl-PL" sz="800" b="0" kern="1200" dirty="0">
                          <a:solidFill>
                            <a:schemeClr val="dk1"/>
                          </a:solidFill>
                          <a:latin typeface="+mn-lt"/>
                          <a:ea typeface="+mn-ea"/>
                          <a:cs typeface="+mn-cs"/>
                        </a:rPr>
                      </a:br>
                      <a:r>
                        <a:rPr lang="pl-PL" sz="800" b="0" kern="1200" dirty="0">
                          <a:solidFill>
                            <a:schemeClr val="dk1"/>
                          </a:solidFill>
                          <a:latin typeface="+mn-lt"/>
                          <a:ea typeface="+mn-ea"/>
                          <a:cs typeface="+mn-cs"/>
                        </a:rPr>
                        <a:t>4TX/1FX: 2.4 W</a:t>
                      </a:r>
                      <a:endParaRPr lang="en-US" sz="800" b="0" kern="1200" dirty="0">
                        <a:solidFill>
                          <a:schemeClr val="dk1"/>
                        </a:solidFill>
                        <a:latin typeface="+mn-lt"/>
                        <a:ea typeface="+mn-ea"/>
                        <a:cs typeface="+mn-cs"/>
                      </a:endParaRPr>
                    </a:p>
                    <a:p>
                      <a:pPr marL="92075" indent="0" algn="l" defTabSz="457184" rtl="0" eaLnBrk="1" fontAlgn="ctr" latinLnBrk="0" hangingPunct="1"/>
                      <a:r>
                        <a:rPr lang="pl-PL" sz="800" b="0" kern="1200" dirty="0">
                          <a:solidFill>
                            <a:schemeClr val="dk1"/>
                          </a:solidFill>
                          <a:latin typeface="+mn-lt"/>
                          <a:ea typeface="+mn-ea"/>
                          <a:cs typeface="+mn-cs"/>
                        </a:rPr>
                        <a:t>6TX/2FX: 3.8 W</a:t>
                      </a:r>
                    </a:p>
                  </a:txBody>
                  <a:tcPr marL="9525" marR="9525" marT="9525" marB="0" anchor="ctr"/>
                </a:tc>
                <a:extLst>
                  <a:ext uri="{0D108BD9-81ED-4DB2-BD59-A6C34878D82A}">
                    <a16:rowId xmlns:a16="http://schemas.microsoft.com/office/drawing/2014/main" val="1953392617"/>
                  </a:ext>
                </a:extLst>
              </a:tr>
              <a:tr h="978419">
                <a:tc>
                  <a:txBody>
                    <a:bodyPr/>
                    <a:lstStyle/>
                    <a:p>
                      <a:pPr marL="92075" indent="0" algn="l" defTabSz="457184" rtl="0" eaLnBrk="1" fontAlgn="ctr" latinLnBrk="0" hangingPunct="1"/>
                      <a:r>
                        <a:rPr lang="en-US" sz="800" b="1" kern="1200" dirty="0">
                          <a:solidFill>
                            <a:schemeClr val="tx2"/>
                          </a:solidFill>
                          <a:latin typeface="+mn-lt"/>
                          <a:ea typeface="+mn-ea"/>
                          <a:cs typeface="+mn-cs"/>
                        </a:rPr>
                        <a:t>Dimension</a:t>
                      </a:r>
                      <a:r>
                        <a:rPr lang="en-US" sz="800" b="0" kern="1200" dirty="0">
                          <a:solidFill>
                            <a:schemeClr val="dk1"/>
                          </a:solidFill>
                          <a:latin typeface="+mn-lt"/>
                          <a:ea typeface="+mn-ea"/>
                          <a:cs typeface="+mn-cs"/>
                        </a:rPr>
                        <a:t> </a:t>
                      </a:r>
                    </a:p>
                    <a:p>
                      <a:pPr marL="92075" indent="0" algn="l" defTabSz="457184" rtl="0" eaLnBrk="1" fontAlgn="ctr" latinLnBrk="0" hangingPunct="1"/>
                      <a:r>
                        <a:rPr lang="en-US" sz="800" b="0" kern="1200" dirty="0">
                          <a:solidFill>
                            <a:schemeClr val="dk1"/>
                          </a:solidFill>
                          <a:latin typeface="+mn-lt"/>
                          <a:ea typeface="+mn-ea"/>
                          <a:cs typeface="+mn-cs"/>
                        </a:rPr>
                        <a:t>(W * H * D)</a:t>
                      </a:r>
                    </a:p>
                  </a:txBody>
                  <a:tcPr marL="9525" marR="9525" marT="9525" marB="0" anchor="ctr"/>
                </a:tc>
                <a:tc>
                  <a:txBody>
                    <a:bodyPr/>
                    <a:lstStyle/>
                    <a:p>
                      <a:pPr marL="92075" indent="0" algn="l" defTabSz="457184" rtl="0" eaLnBrk="1" fontAlgn="ctr" latinLnBrk="0" hangingPunct="1"/>
                      <a:r>
                        <a:rPr lang="en-US" sz="800" b="0" kern="1200" dirty="0">
                          <a:solidFill>
                            <a:schemeClr val="dk1"/>
                          </a:solidFill>
                          <a:latin typeface="+mn-lt"/>
                          <a:ea typeface="+mn-ea"/>
                          <a:cs typeface="+mn-cs"/>
                        </a:rPr>
                        <a:t>3TX: 25mm*114mm*79mm</a:t>
                      </a:r>
                      <a:br>
                        <a:rPr lang="en-US" sz="800" b="0" kern="1200" dirty="0">
                          <a:solidFill>
                            <a:schemeClr val="dk1"/>
                          </a:solidFill>
                          <a:latin typeface="+mn-lt"/>
                          <a:ea typeface="+mn-ea"/>
                          <a:cs typeface="+mn-cs"/>
                        </a:rPr>
                      </a:br>
                      <a:r>
                        <a:rPr lang="en-US" sz="800" b="0" kern="1200" dirty="0">
                          <a:solidFill>
                            <a:schemeClr val="dk1"/>
                          </a:solidFill>
                          <a:latin typeface="+mn-lt"/>
                          <a:ea typeface="+mn-ea"/>
                          <a:cs typeface="+mn-cs"/>
                        </a:rPr>
                        <a:t>5TX: 25mm*114mm*79mm</a:t>
                      </a:r>
                      <a:br>
                        <a:rPr lang="en-US" sz="800" b="0" kern="1200" dirty="0">
                          <a:solidFill>
                            <a:schemeClr val="dk1"/>
                          </a:solidFill>
                          <a:latin typeface="+mn-lt"/>
                          <a:ea typeface="+mn-ea"/>
                          <a:cs typeface="+mn-cs"/>
                        </a:rPr>
                      </a:br>
                      <a:r>
                        <a:rPr lang="en-US" sz="800" b="0" kern="1200" dirty="0">
                          <a:solidFill>
                            <a:schemeClr val="dk1"/>
                          </a:solidFill>
                          <a:latin typeface="+mn-lt"/>
                          <a:ea typeface="+mn-ea"/>
                          <a:cs typeface="+mn-cs"/>
                        </a:rPr>
                        <a:t>4TX/1FX:  </a:t>
                      </a:r>
                    </a:p>
                    <a:p>
                      <a:pPr marL="92075" indent="0" algn="l" defTabSz="457184" rtl="0" eaLnBrk="1" fontAlgn="ctr" latinLnBrk="0" hangingPunct="1"/>
                      <a:r>
                        <a:rPr lang="en-US" sz="800" b="0" kern="1200" dirty="0">
                          <a:solidFill>
                            <a:schemeClr val="dk1"/>
                          </a:solidFill>
                          <a:latin typeface="+mn-lt"/>
                          <a:ea typeface="+mn-ea"/>
                          <a:cs typeface="+mn-cs"/>
                        </a:rPr>
                        <a:t>         25mm*114mm*79mm</a:t>
                      </a:r>
                      <a:br>
                        <a:rPr lang="en-US" sz="800" b="0" kern="1200" dirty="0">
                          <a:solidFill>
                            <a:schemeClr val="dk1"/>
                          </a:solidFill>
                          <a:latin typeface="+mn-lt"/>
                          <a:ea typeface="+mn-ea"/>
                          <a:cs typeface="+mn-cs"/>
                        </a:rPr>
                      </a:br>
                      <a:r>
                        <a:rPr lang="en-US" sz="800" b="0" kern="1200" dirty="0">
                          <a:solidFill>
                            <a:schemeClr val="dk1"/>
                          </a:solidFill>
                          <a:latin typeface="+mn-lt"/>
                          <a:ea typeface="+mn-ea"/>
                          <a:cs typeface="+mn-cs"/>
                        </a:rPr>
                        <a:t>8TX: 35mm*138mm*121mm</a:t>
                      </a:r>
                      <a:br>
                        <a:rPr lang="en-US" sz="800" b="0" kern="1200" dirty="0">
                          <a:solidFill>
                            <a:schemeClr val="dk1"/>
                          </a:solidFill>
                          <a:latin typeface="+mn-lt"/>
                          <a:ea typeface="+mn-ea"/>
                          <a:cs typeface="+mn-cs"/>
                        </a:rPr>
                      </a:br>
                      <a:r>
                        <a:rPr lang="en-US" sz="800" b="0" kern="1200" dirty="0">
                          <a:solidFill>
                            <a:schemeClr val="dk1"/>
                          </a:solidFill>
                          <a:latin typeface="+mn-lt"/>
                          <a:ea typeface="+mn-ea"/>
                          <a:cs typeface="+mn-cs"/>
                        </a:rPr>
                        <a:t>8TX/2FX: </a:t>
                      </a:r>
                    </a:p>
                    <a:p>
                      <a:pPr marL="92075" indent="0" algn="l" defTabSz="457184" rtl="0" eaLnBrk="1" fontAlgn="ctr" latinLnBrk="0" hangingPunct="1"/>
                      <a:r>
                        <a:rPr lang="en-US" sz="800" b="0" kern="1200" dirty="0">
                          <a:solidFill>
                            <a:schemeClr val="dk1"/>
                          </a:solidFill>
                          <a:latin typeface="+mn-lt"/>
                          <a:ea typeface="+mn-ea"/>
                          <a:cs typeface="+mn-cs"/>
                        </a:rPr>
                        <a:t>        35mm*138mm*121mm</a:t>
                      </a:r>
                    </a:p>
                  </a:txBody>
                  <a:tcPr marL="9525" marR="9525" marT="9525" marB="0" anchor="ctr"/>
                </a:tc>
                <a:tc>
                  <a:txBody>
                    <a:bodyPr/>
                    <a:lstStyle/>
                    <a:p>
                      <a:pPr marL="92075" indent="0" algn="l" defTabSz="457184" rtl="0" eaLnBrk="1" fontAlgn="ctr" latinLnBrk="0" hangingPunct="1"/>
                      <a:endParaRPr lang="en-US" sz="800" b="0" kern="1200" dirty="0">
                        <a:solidFill>
                          <a:schemeClr val="dk1"/>
                        </a:solidFill>
                        <a:latin typeface="+mn-lt"/>
                        <a:ea typeface="+mn-ea"/>
                        <a:cs typeface="+mn-cs"/>
                      </a:endParaRPr>
                    </a:p>
                    <a:p>
                      <a:pPr marL="92075" indent="0" algn="l" defTabSz="457184" rtl="0" eaLnBrk="1" fontAlgn="ctr" latinLnBrk="0" hangingPunct="1"/>
                      <a:r>
                        <a:rPr lang="en-US" sz="800" b="0" kern="1200" dirty="0">
                          <a:solidFill>
                            <a:schemeClr val="dk1"/>
                          </a:solidFill>
                          <a:latin typeface="+mn-lt"/>
                          <a:ea typeface="+mn-ea"/>
                          <a:cs typeface="+mn-cs"/>
                        </a:rPr>
                        <a:t>5TX: 26mm*102mm*79mm</a:t>
                      </a:r>
                      <a:br>
                        <a:rPr lang="en-US" sz="800" b="0" kern="1200" dirty="0">
                          <a:solidFill>
                            <a:schemeClr val="dk1"/>
                          </a:solidFill>
                          <a:latin typeface="+mn-lt"/>
                          <a:ea typeface="+mn-ea"/>
                          <a:cs typeface="+mn-cs"/>
                        </a:rPr>
                      </a:br>
                      <a:r>
                        <a:rPr lang="en-US" sz="800" b="0" kern="1200" dirty="0">
                          <a:solidFill>
                            <a:schemeClr val="dk1"/>
                          </a:solidFill>
                          <a:latin typeface="+mn-lt"/>
                          <a:ea typeface="+mn-ea"/>
                          <a:cs typeface="+mn-cs"/>
                        </a:rPr>
                        <a:t>4TX/1FX: </a:t>
                      </a:r>
                    </a:p>
                    <a:p>
                      <a:pPr marL="92075" indent="0" algn="l" defTabSz="457184" rtl="0" eaLnBrk="1" fontAlgn="ctr" latinLnBrk="0" hangingPunct="1"/>
                      <a:r>
                        <a:rPr lang="en-US" sz="800" b="0" kern="1200" dirty="0">
                          <a:solidFill>
                            <a:schemeClr val="dk1"/>
                          </a:solidFill>
                          <a:latin typeface="+mn-lt"/>
                          <a:ea typeface="+mn-ea"/>
                          <a:cs typeface="+mn-cs"/>
                        </a:rPr>
                        <a:t>         26mm*102mm*79mm</a:t>
                      </a:r>
                      <a:br>
                        <a:rPr lang="en-US" sz="800" b="0" kern="1200" dirty="0">
                          <a:solidFill>
                            <a:schemeClr val="dk1"/>
                          </a:solidFill>
                          <a:latin typeface="+mn-lt"/>
                          <a:ea typeface="+mn-ea"/>
                          <a:cs typeface="+mn-cs"/>
                        </a:rPr>
                      </a:br>
                      <a:r>
                        <a:rPr lang="en-US" sz="800" b="0" kern="1200" dirty="0">
                          <a:solidFill>
                            <a:schemeClr val="dk1"/>
                          </a:solidFill>
                          <a:latin typeface="+mn-lt"/>
                          <a:ea typeface="+mn-ea"/>
                          <a:cs typeface="+mn-cs"/>
                        </a:rPr>
                        <a:t>8TX: 38mm*102mm*79mm</a:t>
                      </a:r>
                      <a:br>
                        <a:rPr lang="en-US" sz="800" b="0" kern="1200" dirty="0">
                          <a:solidFill>
                            <a:schemeClr val="dk1"/>
                          </a:solidFill>
                          <a:latin typeface="+mn-lt"/>
                          <a:ea typeface="+mn-ea"/>
                          <a:cs typeface="+mn-cs"/>
                        </a:rPr>
                      </a:br>
                      <a:r>
                        <a:rPr lang="en-US" sz="800" b="0" kern="1200" dirty="0">
                          <a:solidFill>
                            <a:schemeClr val="dk1"/>
                          </a:solidFill>
                          <a:latin typeface="+mn-lt"/>
                          <a:ea typeface="+mn-ea"/>
                          <a:cs typeface="+mn-cs"/>
                        </a:rPr>
                        <a:t>6TX/2FX: </a:t>
                      </a:r>
                    </a:p>
                    <a:p>
                      <a:pPr marL="92075" indent="0" algn="l" defTabSz="457184" rtl="0" eaLnBrk="1" fontAlgn="ctr" latinLnBrk="0" hangingPunct="1"/>
                      <a:r>
                        <a:rPr lang="en-US" sz="800" b="0" kern="1200" dirty="0">
                          <a:solidFill>
                            <a:schemeClr val="dk1"/>
                          </a:solidFill>
                          <a:latin typeface="+mn-lt"/>
                          <a:ea typeface="+mn-ea"/>
                          <a:cs typeface="+mn-cs"/>
                        </a:rPr>
                        <a:t>         45mm*110mm*88mm</a:t>
                      </a:r>
                    </a:p>
                  </a:txBody>
                  <a:tcPr marL="9525" marR="9525" marT="9525" marB="0" anchor="ctr"/>
                </a:tc>
                <a:extLst>
                  <a:ext uri="{0D108BD9-81ED-4DB2-BD59-A6C34878D82A}">
                    <a16:rowId xmlns:a16="http://schemas.microsoft.com/office/drawing/2014/main" val="3876488489"/>
                  </a:ext>
                </a:extLst>
              </a:tr>
            </a:tbl>
          </a:graphicData>
        </a:graphic>
      </p:graphicFrame>
      <p:sp>
        <p:nvSpPr>
          <p:cNvPr id="10" name="Rectangle 9">
            <a:extLst>
              <a:ext uri="{FF2B5EF4-FFF2-40B4-BE49-F238E27FC236}">
                <a16:creationId xmlns:a16="http://schemas.microsoft.com/office/drawing/2014/main" id="{064BCC8B-2806-46CC-8553-2D846DD670D5}"/>
              </a:ext>
            </a:extLst>
          </p:cNvPr>
          <p:cNvSpPr/>
          <p:nvPr/>
        </p:nvSpPr>
        <p:spPr>
          <a:xfrm>
            <a:off x="4943019" y="2636520"/>
            <a:ext cx="3972380" cy="1607820"/>
          </a:xfrm>
          <a:prstGeom prst="rect">
            <a:avLst/>
          </a:prstGeom>
          <a:noFill/>
          <a:ln w="127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51EB8E7-1ED9-4D7A-A094-46D3C1FCABB0}"/>
              </a:ext>
            </a:extLst>
          </p:cNvPr>
          <p:cNvSpPr/>
          <p:nvPr/>
        </p:nvSpPr>
        <p:spPr>
          <a:xfrm>
            <a:off x="514983" y="3909048"/>
            <a:ext cx="4057018" cy="820978"/>
          </a:xfrm>
          <a:prstGeom prst="rect">
            <a:avLst/>
          </a:prstGeom>
          <a:noFill/>
          <a:ln w="127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ZoneTexte 1">
            <a:extLst>
              <a:ext uri="{FF2B5EF4-FFF2-40B4-BE49-F238E27FC236}">
                <a16:creationId xmlns:a16="http://schemas.microsoft.com/office/drawing/2014/main" id="{61689B68-D6ED-45EA-AE17-5939BA87B2A1}"/>
              </a:ext>
            </a:extLst>
          </p:cNvPr>
          <p:cNvSpPr txBox="1"/>
          <p:nvPr/>
        </p:nvSpPr>
        <p:spPr>
          <a:xfrm>
            <a:off x="505211" y="3900431"/>
            <a:ext cx="4066789" cy="7950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lumMod val="65000"/>
                    <a:lumOff val="35000"/>
                  </a:prstClr>
                </a:solidFill>
                <a:effectLst/>
                <a:uLnTx/>
                <a:uFillTx/>
                <a:latin typeface="Arial"/>
                <a:ea typeface="+mn-ea"/>
                <a:cs typeface="Arial"/>
              </a:rPr>
              <a:t>Улучшения</a:t>
            </a: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a:t>
            </a:r>
          </a:p>
          <a:p>
            <a:pPr marL="15874" marR="0" lvl="0" indent="0" algn="l" defTabSz="457184" rtl="0" eaLnBrk="1" fontAlgn="auto" latinLnBrk="0" hangingPunct="1">
              <a:lnSpc>
                <a:spcPct val="100000"/>
              </a:lnSpc>
              <a:spcBef>
                <a:spcPts val="200"/>
              </a:spcBef>
              <a:spcAft>
                <a:spcPts val="200"/>
              </a:spcAft>
              <a:buClr>
                <a:srgbClr val="3DCD58"/>
              </a:buClr>
              <a:buSzTx/>
              <a:buFontTx/>
              <a:buNone/>
              <a:tabLst/>
              <a:defRPr/>
            </a:pPr>
            <a:r>
              <a:rPr kumimoji="0" lang="ru-RU" sz="1400" b="1" i="0" u="none" strike="noStrike" kern="1200" cap="none" spc="0" normalizeH="0" baseline="0" noProof="0" dirty="0">
                <a:ln>
                  <a:noFill/>
                </a:ln>
                <a:solidFill>
                  <a:schemeClr val="tx2"/>
                </a:solidFill>
                <a:effectLst/>
                <a:uLnTx/>
                <a:uFillTx/>
                <a:latin typeface="Arial"/>
                <a:ea typeface="+mn-ea"/>
                <a:cs typeface="Arial"/>
              </a:rPr>
              <a:t>Снижение энергопотребления + компактный размер</a:t>
            </a:r>
            <a:endParaRPr kumimoji="0" lang="en-US" sz="1400" b="1" i="0" u="none" strike="noStrike" kern="1200" cap="none" spc="0" normalizeH="0" baseline="0" noProof="0" dirty="0">
              <a:ln>
                <a:noFill/>
              </a:ln>
              <a:solidFill>
                <a:schemeClr val="tx2"/>
              </a:solidFill>
              <a:effectLst/>
              <a:uLnTx/>
              <a:uFillTx/>
              <a:latin typeface="Arial"/>
              <a:ea typeface="+mn-ea"/>
              <a:cs typeface="Arial"/>
            </a:endParaRPr>
          </a:p>
        </p:txBody>
      </p:sp>
      <p:sp>
        <p:nvSpPr>
          <p:cNvPr id="16" name="Flèche : droite 17">
            <a:extLst>
              <a:ext uri="{FF2B5EF4-FFF2-40B4-BE49-F238E27FC236}">
                <a16:creationId xmlns:a16="http://schemas.microsoft.com/office/drawing/2014/main" id="{63FAF281-0002-4498-BB15-47ADAD349419}"/>
              </a:ext>
            </a:extLst>
          </p:cNvPr>
          <p:cNvSpPr/>
          <p:nvPr/>
        </p:nvSpPr>
        <p:spPr>
          <a:xfrm>
            <a:off x="2084860" y="2081530"/>
            <a:ext cx="1003110" cy="850900"/>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D3AAECB7-E05F-4047-B62A-4352D02C1537}"/>
              </a:ext>
            </a:extLst>
          </p:cNvPr>
          <p:cNvPicPr>
            <a:picLocks noChangeAspect="1"/>
          </p:cNvPicPr>
          <p:nvPr/>
        </p:nvPicPr>
        <p:blipFill>
          <a:blip r:embed="rId3"/>
          <a:stretch>
            <a:fillRect/>
          </a:stretch>
        </p:blipFill>
        <p:spPr>
          <a:xfrm>
            <a:off x="3305256" y="1541032"/>
            <a:ext cx="895726" cy="1931896"/>
          </a:xfrm>
          <a:prstGeom prst="rect">
            <a:avLst/>
          </a:prstGeom>
        </p:spPr>
      </p:pic>
      <p:pic>
        <p:nvPicPr>
          <p:cNvPr id="19" name="Picture 18">
            <a:extLst>
              <a:ext uri="{FF2B5EF4-FFF2-40B4-BE49-F238E27FC236}">
                <a16:creationId xmlns:a16="http://schemas.microsoft.com/office/drawing/2014/main" id="{FCEC773A-AFB3-4512-9972-E1BB383BEBA3}"/>
              </a:ext>
            </a:extLst>
          </p:cNvPr>
          <p:cNvPicPr>
            <a:picLocks noChangeAspect="1"/>
          </p:cNvPicPr>
          <p:nvPr/>
        </p:nvPicPr>
        <p:blipFill>
          <a:blip r:embed="rId4"/>
          <a:stretch>
            <a:fillRect/>
          </a:stretch>
        </p:blipFill>
        <p:spPr>
          <a:xfrm>
            <a:off x="583986" y="1260551"/>
            <a:ext cx="1244813" cy="2325227"/>
          </a:xfrm>
          <a:prstGeom prst="rect">
            <a:avLst/>
          </a:prstGeom>
        </p:spPr>
      </p:pic>
    </p:spTree>
    <p:extLst>
      <p:ext uri="{BB962C8B-B14F-4D97-AF65-F5344CB8AC3E}">
        <p14:creationId xmlns:p14="http://schemas.microsoft.com/office/powerpoint/2010/main" val="3707848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11E6A2-6B3A-4C97-A821-D61C50BCBEEF}"/>
              </a:ext>
            </a:extLst>
          </p:cNvPr>
          <p:cNvSpPr>
            <a:spLocks noGrp="1"/>
          </p:cNvSpPr>
          <p:nvPr>
            <p:ph type="sldNum" sz="quarter" idx="4"/>
          </p:nvPr>
        </p:nvSpPr>
        <p:spPr/>
        <p:txBody>
          <a:bodyPr/>
          <a:lstStyle/>
          <a:p>
            <a:r>
              <a:rPr lang="en-US"/>
              <a:t>Page </a:t>
            </a:r>
            <a:fld id="{5A9C12DC-491F-9444-86A2-13AC5C62A2FC}" type="slidenum">
              <a:rPr lang="en-US" smtClean="0"/>
              <a:pPr/>
              <a:t>14</a:t>
            </a:fld>
            <a:endParaRPr lang="en-US" dirty="0"/>
          </a:p>
        </p:txBody>
      </p:sp>
      <p:sp>
        <p:nvSpPr>
          <p:cNvPr id="3" name="Footer Placeholder 2">
            <a:extLst>
              <a:ext uri="{FF2B5EF4-FFF2-40B4-BE49-F238E27FC236}">
                <a16:creationId xmlns:a16="http://schemas.microsoft.com/office/drawing/2014/main" id="{B29B2834-000F-4FC3-BE64-C33CEB9D4CA3}"/>
              </a:ext>
            </a:extLst>
          </p:cNvPr>
          <p:cNvSpPr>
            <a:spLocks noGrp="1"/>
          </p:cNvSpPr>
          <p:nvPr>
            <p:ph type="ftr" sz="quarter" idx="3"/>
          </p:nvPr>
        </p:nvSpPr>
        <p:spPr/>
        <p:txBody>
          <a:bodyPr/>
          <a:lstStyle/>
          <a:p>
            <a:r>
              <a:rPr lang="en-US"/>
              <a:t>Confidential Property of Schneider Electric |</a:t>
            </a:r>
            <a:endParaRPr lang="en-US" dirty="0"/>
          </a:p>
        </p:txBody>
      </p:sp>
      <p:sp>
        <p:nvSpPr>
          <p:cNvPr id="5" name="Text Placeholder 4">
            <a:extLst>
              <a:ext uri="{FF2B5EF4-FFF2-40B4-BE49-F238E27FC236}">
                <a16:creationId xmlns:a16="http://schemas.microsoft.com/office/drawing/2014/main" id="{66D4CC32-6960-4091-BA0F-54F2E1A5E257}"/>
              </a:ext>
            </a:extLst>
          </p:cNvPr>
          <p:cNvSpPr>
            <a:spLocks noGrp="1"/>
          </p:cNvSpPr>
          <p:nvPr>
            <p:ph type="body" sz="quarter" idx="32"/>
          </p:nvPr>
        </p:nvSpPr>
        <p:spPr/>
        <p:txBody>
          <a:bodyPr/>
          <a:lstStyle/>
          <a:p>
            <a:r>
              <a:rPr lang="ru-RU" dirty="0"/>
              <a:t>Категории </a:t>
            </a:r>
            <a:r>
              <a:rPr lang="en-US" dirty="0"/>
              <a:t>Modicon Unmanaged Switch</a:t>
            </a:r>
          </a:p>
        </p:txBody>
      </p:sp>
      <p:sp>
        <p:nvSpPr>
          <p:cNvPr id="6" name="Text Placeholder 5">
            <a:extLst>
              <a:ext uri="{FF2B5EF4-FFF2-40B4-BE49-F238E27FC236}">
                <a16:creationId xmlns:a16="http://schemas.microsoft.com/office/drawing/2014/main" id="{290783B8-9A78-49F7-84BF-F3E5AECFA32F}"/>
              </a:ext>
            </a:extLst>
          </p:cNvPr>
          <p:cNvSpPr>
            <a:spLocks noGrp="1"/>
          </p:cNvSpPr>
          <p:nvPr>
            <p:ph type="body" sz="quarter" idx="33"/>
          </p:nvPr>
        </p:nvSpPr>
        <p:spPr/>
        <p:txBody>
          <a:bodyPr/>
          <a:lstStyle/>
          <a:p>
            <a:endParaRPr lang="en-US"/>
          </a:p>
        </p:txBody>
      </p:sp>
      <p:sp>
        <p:nvSpPr>
          <p:cNvPr id="7" name="Rectangle 3">
            <a:extLst>
              <a:ext uri="{FF2B5EF4-FFF2-40B4-BE49-F238E27FC236}">
                <a16:creationId xmlns:a16="http://schemas.microsoft.com/office/drawing/2014/main" id="{97B2C7E5-2D6E-4806-B6E3-DF1D42D40D78}"/>
              </a:ext>
            </a:extLst>
          </p:cNvPr>
          <p:cNvSpPr txBox="1">
            <a:spLocks noChangeArrowheads="1"/>
          </p:cNvSpPr>
          <p:nvPr/>
        </p:nvSpPr>
        <p:spPr>
          <a:xfrm>
            <a:off x="416083" y="945315"/>
            <a:ext cx="4954363" cy="3896264"/>
          </a:xfrm>
          <a:prstGeom prst="rect">
            <a:avLst/>
          </a:prstGeom>
        </p:spPr>
        <p:txBody>
          <a:bodyPr vert="horz" lIns="0" tIns="34290" rIns="68580" bIns="34290" rtlCol="0">
            <a:noAutofit/>
          </a:bodyPr>
          <a:lstStyle/>
          <a:p>
            <a:pPr marL="169069" indent="-169069" defTabSz="685800">
              <a:spcBef>
                <a:spcPct val="20000"/>
              </a:spcBef>
              <a:buClr>
                <a:srgbClr val="009530"/>
              </a:buClr>
              <a:defRPr/>
            </a:pPr>
            <a:endParaRPr lang="ru-RU" sz="600" dirty="0">
              <a:solidFill>
                <a:srgbClr val="009530"/>
              </a:solidFill>
              <a:cs typeface="Arial" pitchFamily="34" charset="0"/>
            </a:endParaRPr>
          </a:p>
          <a:p>
            <a:pPr marL="169069" indent="-169069" defTabSz="685800">
              <a:spcBef>
                <a:spcPct val="20000"/>
              </a:spcBef>
              <a:buClr>
                <a:srgbClr val="009530"/>
              </a:buClr>
              <a:defRPr/>
            </a:pPr>
            <a:endParaRPr lang="ru-RU" sz="600" dirty="0">
              <a:solidFill>
                <a:srgbClr val="009530"/>
              </a:solidFill>
              <a:cs typeface="Arial" pitchFamily="34" charset="0"/>
            </a:endParaRPr>
          </a:p>
          <a:p>
            <a:pPr marL="169069" indent="-169069" defTabSz="685800">
              <a:spcBef>
                <a:spcPct val="20000"/>
              </a:spcBef>
              <a:buClr>
                <a:srgbClr val="009530"/>
              </a:buClr>
              <a:defRPr/>
            </a:pPr>
            <a:endParaRPr lang="ru-RU" sz="600" dirty="0">
              <a:solidFill>
                <a:srgbClr val="009530"/>
              </a:solidFill>
              <a:cs typeface="Arial" pitchFamily="34" charset="0"/>
            </a:endParaRPr>
          </a:p>
          <a:p>
            <a:pPr marL="169069" indent="-169069" defTabSz="685800">
              <a:spcBef>
                <a:spcPct val="20000"/>
              </a:spcBef>
              <a:buClr>
                <a:srgbClr val="009530"/>
              </a:buClr>
              <a:defRPr/>
            </a:pPr>
            <a:endParaRPr lang="ru-RU" sz="600" dirty="0">
              <a:solidFill>
                <a:srgbClr val="009530"/>
              </a:solidFill>
              <a:cs typeface="Arial" pitchFamily="34" charset="0"/>
            </a:endParaRPr>
          </a:p>
          <a:p>
            <a:pPr marL="169069" indent="-169069" defTabSz="685800">
              <a:spcBef>
                <a:spcPct val="20000"/>
              </a:spcBef>
              <a:buClr>
                <a:srgbClr val="009530"/>
              </a:buClr>
              <a:defRPr/>
            </a:pPr>
            <a:endParaRPr lang="en-US" sz="600" dirty="0">
              <a:solidFill>
                <a:srgbClr val="009530"/>
              </a:solidFill>
              <a:cs typeface="Arial" pitchFamily="34" charset="0"/>
            </a:endParaRPr>
          </a:p>
          <a:p>
            <a:pPr marL="1454944" lvl="1" indent="-213122" defTabSz="685800">
              <a:spcBef>
                <a:spcPct val="20000"/>
              </a:spcBef>
              <a:buClr>
                <a:srgbClr val="626469"/>
              </a:buClr>
              <a:buFont typeface="Arial" pitchFamily="34" charset="0"/>
              <a:buChar char="&gt;"/>
              <a:tabLst>
                <a:tab pos="84535" algn="l"/>
                <a:tab pos="4457700" algn="l"/>
              </a:tabLst>
              <a:defRPr/>
            </a:pPr>
            <a:endParaRPr lang="en-US" sz="1050" dirty="0">
              <a:solidFill>
                <a:srgbClr val="626469"/>
              </a:solidFill>
              <a:cs typeface="Arial" pitchFamily="34" charset="0"/>
            </a:endParaRPr>
          </a:p>
          <a:p>
            <a:pPr marL="1413272" lvl="1" indent="-171450" defTabSz="685800">
              <a:spcBef>
                <a:spcPct val="20000"/>
              </a:spcBef>
              <a:buClr>
                <a:schemeClr val="tx2"/>
              </a:buClr>
              <a:buFont typeface="Wingdings" panose="05000000000000000000" pitchFamily="2" charset="2"/>
              <a:buChar char="Ø"/>
              <a:tabLst>
                <a:tab pos="84535" algn="l"/>
                <a:tab pos="4457700" algn="l"/>
              </a:tabLst>
              <a:defRPr/>
            </a:pPr>
            <a:r>
              <a:rPr lang="ru-RU" sz="1050" dirty="0">
                <a:solidFill>
                  <a:srgbClr val="626469"/>
                </a:solidFill>
                <a:cs typeface="Arial" pitchFamily="34" charset="0"/>
              </a:rPr>
              <a:t>Стандарт (</a:t>
            </a:r>
            <a:r>
              <a:rPr lang="en-US" sz="1050" dirty="0">
                <a:solidFill>
                  <a:srgbClr val="626469"/>
                </a:solidFill>
                <a:cs typeface="Arial" pitchFamily="34" charset="0"/>
              </a:rPr>
              <a:t>Standard Unmanaged Switch</a:t>
            </a:r>
            <a:r>
              <a:rPr lang="ru-RU" sz="1050" dirty="0">
                <a:solidFill>
                  <a:srgbClr val="626469"/>
                </a:solidFill>
                <a:cs typeface="Arial" pitchFamily="34" charset="0"/>
              </a:rPr>
              <a:t>)</a:t>
            </a:r>
            <a:endParaRPr lang="en-US" sz="1050" dirty="0">
              <a:solidFill>
                <a:srgbClr val="626469"/>
              </a:solidFill>
              <a:cs typeface="Arial" pitchFamily="34" charset="0"/>
            </a:endParaRPr>
          </a:p>
          <a:p>
            <a:pPr marL="1616075" lvl="1" indent="-184150" defTabSz="685800">
              <a:spcBef>
                <a:spcPct val="20000"/>
              </a:spcBef>
              <a:buClr>
                <a:srgbClr val="626469"/>
              </a:buClr>
              <a:buFont typeface="Arial" panose="020B0604020202020204" pitchFamily="34" charset="0"/>
              <a:buChar char="•"/>
              <a:tabLst>
                <a:tab pos="84535" algn="l"/>
                <a:tab pos="4457700" algn="l"/>
              </a:tabLst>
              <a:defRPr/>
            </a:pPr>
            <a:r>
              <a:rPr lang="ru-RU" sz="1050" dirty="0">
                <a:solidFill>
                  <a:srgbClr val="626469"/>
                </a:solidFill>
                <a:cs typeface="Arial" pitchFamily="34" charset="0"/>
              </a:rPr>
              <a:t>5 вариантов стандартного неуправляемого коммутатора начального уровня, от 3 до 8 портов, включая модели с </a:t>
            </a:r>
            <a:r>
              <a:rPr lang="ru-RU" sz="1050" dirty="0" err="1">
                <a:solidFill>
                  <a:srgbClr val="626469"/>
                </a:solidFill>
                <a:cs typeface="Arial" pitchFamily="34" charset="0"/>
              </a:rPr>
              <a:t>одномодовыми</a:t>
            </a:r>
            <a:r>
              <a:rPr lang="ru-RU" sz="1050" dirty="0">
                <a:solidFill>
                  <a:srgbClr val="626469"/>
                </a:solidFill>
                <a:cs typeface="Arial" pitchFamily="34" charset="0"/>
              </a:rPr>
              <a:t> и </a:t>
            </a:r>
            <a:r>
              <a:rPr lang="ru-RU" sz="1050" dirty="0" err="1">
                <a:solidFill>
                  <a:srgbClr val="626469"/>
                </a:solidFill>
                <a:cs typeface="Arial" pitchFamily="34" charset="0"/>
              </a:rPr>
              <a:t>многомодовыми</a:t>
            </a:r>
            <a:r>
              <a:rPr lang="ru-RU" sz="1050" dirty="0">
                <a:solidFill>
                  <a:srgbClr val="626469"/>
                </a:solidFill>
                <a:cs typeface="Arial" pitchFamily="34" charset="0"/>
              </a:rPr>
              <a:t> портами волоконно-оптического кабеля.</a:t>
            </a:r>
            <a:endParaRPr lang="en-US" sz="1050" dirty="0">
              <a:solidFill>
                <a:srgbClr val="626469"/>
              </a:solidFill>
              <a:cs typeface="Arial" pitchFamily="34" charset="0"/>
            </a:endParaRPr>
          </a:p>
          <a:p>
            <a:pPr marL="1413272" lvl="1" indent="-171450" defTabSz="685800">
              <a:spcBef>
                <a:spcPct val="20000"/>
              </a:spcBef>
              <a:buClr>
                <a:schemeClr val="tx2"/>
              </a:buClr>
              <a:buFont typeface="Wingdings" panose="05000000000000000000" pitchFamily="2" charset="2"/>
              <a:buChar char="Ø"/>
              <a:tabLst>
                <a:tab pos="84535" algn="l"/>
                <a:tab pos="4457700" algn="l"/>
              </a:tabLst>
              <a:defRPr/>
            </a:pPr>
            <a:r>
              <a:rPr lang="ru-RU" sz="1050" dirty="0">
                <a:solidFill>
                  <a:srgbClr val="626469"/>
                </a:solidFill>
                <a:cs typeface="Arial" pitchFamily="34" charset="0"/>
              </a:rPr>
              <a:t>Премиум (</a:t>
            </a:r>
            <a:r>
              <a:rPr lang="en-US" sz="1050" dirty="0">
                <a:solidFill>
                  <a:srgbClr val="626469"/>
                </a:solidFill>
                <a:cs typeface="Arial" pitchFamily="34" charset="0"/>
              </a:rPr>
              <a:t>Premium Unmanaged Switch</a:t>
            </a:r>
            <a:r>
              <a:rPr lang="ru-RU" sz="1050" dirty="0">
                <a:solidFill>
                  <a:srgbClr val="626469"/>
                </a:solidFill>
                <a:cs typeface="Arial" pitchFamily="34" charset="0"/>
              </a:rPr>
              <a:t>)</a:t>
            </a:r>
            <a:endParaRPr lang="en-US" sz="1050" dirty="0">
              <a:solidFill>
                <a:srgbClr val="626469"/>
              </a:solidFill>
              <a:cs typeface="Arial" pitchFamily="34" charset="0"/>
            </a:endParaRPr>
          </a:p>
          <a:p>
            <a:pPr marL="1616075" lvl="1" indent="-184150" defTabSz="685800">
              <a:spcBef>
                <a:spcPct val="20000"/>
              </a:spcBef>
              <a:buClr>
                <a:srgbClr val="626469"/>
              </a:buClr>
              <a:buFont typeface="Arial" panose="020B0604020202020204" pitchFamily="34" charset="0"/>
              <a:buChar char="•"/>
              <a:tabLst>
                <a:tab pos="84535" algn="l"/>
                <a:tab pos="4457700" algn="l"/>
              </a:tabLst>
              <a:defRPr/>
            </a:pPr>
            <a:r>
              <a:rPr lang="ru-RU" sz="1050" dirty="0">
                <a:solidFill>
                  <a:srgbClr val="626469"/>
                </a:solidFill>
                <a:cs typeface="Arial" pitchFamily="34" charset="0"/>
              </a:rPr>
              <a:t>5 вариантов, от 5 до 9 портов,</a:t>
            </a:r>
            <a:r>
              <a:rPr lang="en-US" sz="1050" dirty="0">
                <a:solidFill>
                  <a:srgbClr val="626469"/>
                </a:solidFill>
                <a:cs typeface="Arial" pitchFamily="34" charset="0"/>
              </a:rPr>
              <a:t> </a:t>
            </a:r>
            <a:r>
              <a:rPr lang="ru-RU" sz="1050" dirty="0">
                <a:solidFill>
                  <a:srgbClr val="626469"/>
                </a:solidFill>
                <a:cs typeface="Arial" pitchFamily="34" charset="0"/>
              </a:rPr>
              <a:t>включают резервированное питание, контакты сигнализации, </a:t>
            </a:r>
            <a:r>
              <a:rPr lang="ru-RU" sz="1050" dirty="0" err="1">
                <a:solidFill>
                  <a:srgbClr val="626469"/>
                </a:solidFill>
                <a:cs typeface="Arial" pitchFamily="34" charset="0"/>
              </a:rPr>
              <a:t>одномодовые</a:t>
            </a:r>
            <a:r>
              <a:rPr lang="ru-RU" sz="1050" dirty="0">
                <a:solidFill>
                  <a:srgbClr val="626469"/>
                </a:solidFill>
                <a:cs typeface="Arial" pitchFamily="34" charset="0"/>
              </a:rPr>
              <a:t> и </a:t>
            </a:r>
            <a:r>
              <a:rPr lang="ru-RU" sz="1050" dirty="0" err="1">
                <a:solidFill>
                  <a:srgbClr val="626469"/>
                </a:solidFill>
                <a:cs typeface="Arial" pitchFamily="34" charset="0"/>
              </a:rPr>
              <a:t>многомодовые</a:t>
            </a:r>
            <a:r>
              <a:rPr lang="ru-RU" sz="1050" dirty="0">
                <a:solidFill>
                  <a:srgbClr val="626469"/>
                </a:solidFill>
                <a:cs typeface="Arial" pitchFamily="34" charset="0"/>
              </a:rPr>
              <a:t> порты волоконно-оптического кабеля</a:t>
            </a:r>
          </a:p>
          <a:p>
            <a:pPr marL="1454944" lvl="1" indent="-213122" defTabSz="685800">
              <a:spcBef>
                <a:spcPct val="20000"/>
              </a:spcBef>
              <a:buClr>
                <a:srgbClr val="626469"/>
              </a:buClr>
              <a:buFont typeface="Arial" pitchFamily="34" charset="0"/>
              <a:buChar char="&gt;"/>
              <a:tabLst>
                <a:tab pos="84535" algn="l"/>
                <a:tab pos="4457700" algn="l"/>
              </a:tabLst>
              <a:defRPr/>
            </a:pPr>
            <a:endParaRPr lang="en-US" sz="1050" dirty="0">
              <a:solidFill>
                <a:srgbClr val="626469"/>
              </a:solidFill>
              <a:cs typeface="Arial" pitchFamily="34" charset="0"/>
            </a:endParaRPr>
          </a:p>
          <a:p>
            <a:pPr marL="1454944" lvl="1" indent="-213122" defTabSz="685800">
              <a:spcBef>
                <a:spcPct val="20000"/>
              </a:spcBef>
              <a:buClr>
                <a:srgbClr val="626469"/>
              </a:buClr>
              <a:buFont typeface="Arial" pitchFamily="34" charset="0"/>
              <a:buChar char="&gt;"/>
              <a:tabLst>
                <a:tab pos="84535" algn="l"/>
                <a:tab pos="4457700" algn="l"/>
              </a:tabLst>
              <a:defRPr/>
            </a:pPr>
            <a:endParaRPr lang="en-US" sz="1050" dirty="0">
              <a:solidFill>
                <a:srgbClr val="626469"/>
              </a:solidFill>
              <a:cs typeface="Arial" pitchFamily="34" charset="0"/>
            </a:endParaRPr>
          </a:p>
          <a:p>
            <a:pPr marL="1454944" lvl="1" indent="-213122" defTabSz="685800">
              <a:spcBef>
                <a:spcPct val="20000"/>
              </a:spcBef>
              <a:buClr>
                <a:schemeClr val="tx2"/>
              </a:buClr>
              <a:buFont typeface="Wingdings" panose="05000000000000000000" pitchFamily="2" charset="2"/>
              <a:buChar char="Ø"/>
              <a:tabLst>
                <a:tab pos="84535" algn="l"/>
                <a:tab pos="4457700" algn="l"/>
              </a:tabLst>
              <a:defRPr/>
            </a:pPr>
            <a:r>
              <a:rPr lang="en-US" sz="1050" dirty="0">
                <a:solidFill>
                  <a:srgbClr val="626469"/>
                </a:solidFill>
                <a:cs typeface="Arial" pitchFamily="34" charset="0"/>
              </a:rPr>
              <a:t>IP67</a:t>
            </a:r>
          </a:p>
          <a:p>
            <a:pPr marL="1616075" lvl="1" indent="-184150" defTabSz="685800">
              <a:spcBef>
                <a:spcPct val="20000"/>
              </a:spcBef>
              <a:buClr>
                <a:srgbClr val="626469"/>
              </a:buClr>
              <a:buFont typeface="Arial" panose="020B0604020202020204" pitchFamily="34" charset="0"/>
              <a:buChar char="•"/>
              <a:tabLst>
                <a:tab pos="84535" algn="l"/>
                <a:tab pos="4457700" algn="l"/>
              </a:tabLst>
              <a:defRPr/>
            </a:pPr>
            <a:r>
              <a:rPr lang="ru-RU" sz="1050" dirty="0">
                <a:solidFill>
                  <a:srgbClr val="626469"/>
                </a:solidFill>
                <a:cs typeface="Arial" pitchFamily="34" charset="0"/>
              </a:rPr>
              <a:t>1 вариант 5-портовой модели IP67 для применений вне шкафа автоматизации в тяжелых условиях эксплуатации</a:t>
            </a:r>
          </a:p>
          <a:p>
            <a:pPr marL="857250" lvl="2" indent="-171450" defTabSz="685800">
              <a:spcBef>
                <a:spcPct val="20000"/>
              </a:spcBef>
              <a:buClr>
                <a:srgbClr val="626469"/>
              </a:buClr>
              <a:buFont typeface="Arial" pitchFamily="34" charset="0"/>
              <a:buChar char="-"/>
              <a:defRPr/>
            </a:pPr>
            <a:endParaRPr lang="en-US" sz="1200" dirty="0">
              <a:solidFill>
                <a:srgbClr val="626469"/>
              </a:solidFill>
              <a:cs typeface="Arial" pitchFamily="34" charset="0"/>
            </a:endParaRPr>
          </a:p>
        </p:txBody>
      </p:sp>
      <p:pic>
        <p:nvPicPr>
          <p:cNvPr id="8" name="Picture 7" descr="Ethernet_switch_TCSESU051F0_3-4_catalog.jpg">
            <a:extLst>
              <a:ext uri="{FF2B5EF4-FFF2-40B4-BE49-F238E27FC236}">
                <a16:creationId xmlns:a16="http://schemas.microsoft.com/office/drawing/2014/main" id="{38359014-B8A3-4243-83F1-FF1A36D56109}"/>
              </a:ext>
            </a:extLst>
          </p:cNvPr>
          <p:cNvPicPr>
            <a:picLocks noChangeAspect="1"/>
          </p:cNvPicPr>
          <p:nvPr/>
        </p:nvPicPr>
        <p:blipFill>
          <a:blip r:embed="rId2" cstate="print">
            <a:clrChange>
              <a:clrFrom>
                <a:srgbClr val="F7FCF8"/>
              </a:clrFrom>
              <a:clrTo>
                <a:srgbClr val="F7FCF8">
                  <a:alpha val="0"/>
                </a:srgbClr>
              </a:clrTo>
            </a:clrChange>
          </a:blip>
          <a:stretch>
            <a:fillRect/>
          </a:stretch>
        </p:blipFill>
        <p:spPr>
          <a:xfrm>
            <a:off x="817052" y="3801617"/>
            <a:ext cx="743067" cy="1039962"/>
          </a:xfrm>
          <a:prstGeom prst="rect">
            <a:avLst/>
          </a:prstGeom>
        </p:spPr>
      </p:pic>
      <p:sp>
        <p:nvSpPr>
          <p:cNvPr id="9" name="Rectangle 3">
            <a:extLst>
              <a:ext uri="{FF2B5EF4-FFF2-40B4-BE49-F238E27FC236}">
                <a16:creationId xmlns:a16="http://schemas.microsoft.com/office/drawing/2014/main" id="{8196391F-011A-4447-96F9-C2D28600DDA4}"/>
              </a:ext>
            </a:extLst>
          </p:cNvPr>
          <p:cNvSpPr txBox="1">
            <a:spLocks noChangeArrowheads="1"/>
          </p:cNvSpPr>
          <p:nvPr/>
        </p:nvSpPr>
        <p:spPr>
          <a:xfrm>
            <a:off x="5370446" y="1358451"/>
            <a:ext cx="3452766" cy="3227471"/>
          </a:xfrm>
          <a:prstGeom prst="rect">
            <a:avLst/>
          </a:prstGeom>
        </p:spPr>
        <p:txBody>
          <a:bodyPr vert="horz" lIns="0" tIns="34290" rIns="68580" bIns="34290" rtlCol="0">
            <a:noAutofit/>
          </a:bodyPr>
          <a:lstStyle/>
          <a:p>
            <a:pPr marL="345281" indent="-169069" defTabSz="685800">
              <a:spcBef>
                <a:spcPct val="20000"/>
              </a:spcBef>
              <a:buClr>
                <a:srgbClr val="009530"/>
              </a:buClr>
              <a:tabLst>
                <a:tab pos="514350" algn="l"/>
                <a:tab pos="2914650" algn="l"/>
              </a:tabLst>
              <a:defRPr/>
            </a:pPr>
            <a:r>
              <a:rPr lang="ru-RU" sz="1050" u="sng" dirty="0">
                <a:solidFill>
                  <a:srgbClr val="009530"/>
                </a:solidFill>
                <a:cs typeface="Arial" pitchFamily="34" charset="0"/>
              </a:rPr>
              <a:t>Референс                           Описание</a:t>
            </a:r>
            <a:endParaRPr lang="en-US" sz="1050" dirty="0">
              <a:solidFill>
                <a:srgbClr val="009530"/>
              </a:solidFill>
              <a:cs typeface="Arial" pitchFamily="34" charset="0"/>
            </a:endParaRPr>
          </a:p>
          <a:p>
            <a:pPr marL="345281" indent="-169069" defTabSz="685800">
              <a:spcBef>
                <a:spcPct val="25000"/>
              </a:spcBef>
              <a:buClr>
                <a:srgbClr val="009530"/>
              </a:buClr>
              <a:tabLst>
                <a:tab pos="514350" algn="l"/>
                <a:tab pos="2914650" algn="l"/>
              </a:tabLst>
              <a:defRPr/>
            </a:pPr>
            <a:r>
              <a:rPr lang="en-US" sz="825" b="1" i="1" dirty="0">
                <a:solidFill>
                  <a:srgbClr val="009530"/>
                </a:solidFill>
                <a:cs typeface="Arial" pitchFamily="34" charset="0"/>
              </a:rPr>
              <a:t>Standard Unmanaged Switch</a:t>
            </a:r>
            <a:r>
              <a:rPr lang="en-US" sz="825" dirty="0">
                <a:solidFill>
                  <a:srgbClr val="009530"/>
                </a:solidFill>
                <a:cs typeface="Arial" pitchFamily="34" charset="0"/>
              </a:rPr>
              <a:t>       </a:t>
            </a:r>
          </a:p>
          <a:p>
            <a:pPr marL="345281" indent="-169069" defTabSz="685800">
              <a:spcBef>
                <a:spcPct val="25000"/>
              </a:spcBef>
              <a:buClr>
                <a:srgbClr val="009530"/>
              </a:buClr>
              <a:tabLst>
                <a:tab pos="514350" algn="l"/>
                <a:tab pos="3086100" algn="l"/>
              </a:tabLst>
              <a:defRPr/>
            </a:pPr>
            <a:r>
              <a:rPr lang="en-US" sz="825" dirty="0">
                <a:solidFill>
                  <a:srgbClr val="009530"/>
                </a:solidFill>
                <a:cs typeface="Arial" pitchFamily="34" charset="0"/>
              </a:rPr>
              <a:t>		</a:t>
            </a:r>
            <a:r>
              <a:rPr lang="en-US" sz="825" dirty="0">
                <a:solidFill>
                  <a:srgbClr val="626469"/>
                </a:solidFill>
                <a:cs typeface="Arial" pitchFamily="34" charset="0"/>
              </a:rPr>
              <a:t>MCSESU053FN0                  Switch 5TX</a:t>
            </a:r>
          </a:p>
          <a:p>
            <a:pPr marL="345281" indent="-169069" defTabSz="685800">
              <a:spcBef>
                <a:spcPct val="25000"/>
              </a:spcBef>
              <a:buClr>
                <a:srgbClr val="009530"/>
              </a:buClr>
              <a:tabLst>
                <a:tab pos="514350" algn="l"/>
                <a:tab pos="3086100" algn="l"/>
              </a:tabLst>
              <a:defRPr/>
            </a:pPr>
            <a:r>
              <a:rPr lang="en-US" sz="825" dirty="0">
                <a:solidFill>
                  <a:srgbClr val="626469"/>
                </a:solidFill>
                <a:cs typeface="Arial" pitchFamily="34" charset="0"/>
              </a:rPr>
              <a:t>		MCSESU053F1N0                Switch 4TX/1FX-Multi Mode</a:t>
            </a:r>
          </a:p>
          <a:p>
            <a:pPr marL="345281" indent="-169069" defTabSz="685800">
              <a:spcBef>
                <a:spcPct val="25000"/>
              </a:spcBef>
              <a:buClr>
                <a:srgbClr val="009530"/>
              </a:buClr>
              <a:tabLst>
                <a:tab pos="514350" algn="l"/>
                <a:tab pos="3086100" algn="l"/>
              </a:tabLst>
              <a:defRPr/>
            </a:pPr>
            <a:r>
              <a:rPr lang="en-US" sz="825" dirty="0">
                <a:solidFill>
                  <a:srgbClr val="626469"/>
                </a:solidFill>
                <a:cs typeface="Arial" pitchFamily="34" charset="0"/>
              </a:rPr>
              <a:t>		MCSESU083FN0                  Switch 8TX</a:t>
            </a:r>
          </a:p>
          <a:p>
            <a:pPr marL="345281" indent="-169069" defTabSz="685800">
              <a:spcBef>
                <a:spcPct val="25000"/>
              </a:spcBef>
              <a:buClr>
                <a:srgbClr val="009530"/>
              </a:buClr>
              <a:tabLst>
                <a:tab pos="514350" algn="l"/>
                <a:tab pos="3086100" algn="l"/>
              </a:tabLst>
              <a:defRPr/>
            </a:pPr>
            <a:r>
              <a:rPr lang="en-US" sz="825" dirty="0">
                <a:solidFill>
                  <a:srgbClr val="626469"/>
                </a:solidFill>
                <a:cs typeface="Arial" pitchFamily="34" charset="0"/>
              </a:rPr>
              <a:t>		MCSESU083F2CU0             Switch 6TX/2FX-Multi Mode</a:t>
            </a:r>
          </a:p>
          <a:p>
            <a:pPr marL="345281" indent="-169069" defTabSz="685800">
              <a:spcBef>
                <a:spcPct val="25000"/>
              </a:spcBef>
              <a:buClr>
                <a:srgbClr val="009530"/>
              </a:buClr>
              <a:tabLst>
                <a:tab pos="514350" algn="l"/>
                <a:tab pos="3086100" algn="l"/>
              </a:tabLst>
              <a:defRPr/>
            </a:pPr>
            <a:r>
              <a:rPr lang="en-US" sz="825" dirty="0">
                <a:solidFill>
                  <a:srgbClr val="626469"/>
                </a:solidFill>
                <a:cs typeface="Arial" pitchFamily="34" charset="0"/>
              </a:rPr>
              <a:t>		MCSESU083F2CS0             Switch 6TX/2FX-Single Mode</a:t>
            </a:r>
          </a:p>
          <a:p>
            <a:pPr marL="345281" indent="-169069" defTabSz="685800">
              <a:spcBef>
                <a:spcPct val="25000"/>
              </a:spcBef>
              <a:buClr>
                <a:srgbClr val="009530"/>
              </a:buClr>
              <a:tabLst>
                <a:tab pos="514350" algn="l"/>
                <a:tab pos="3086100" algn="l"/>
              </a:tabLst>
              <a:defRPr/>
            </a:pPr>
            <a:r>
              <a:rPr lang="en-US" sz="825" dirty="0">
                <a:solidFill>
                  <a:srgbClr val="626469"/>
                </a:solidFill>
                <a:cs typeface="Arial" pitchFamily="34" charset="0"/>
              </a:rPr>
              <a:t>	</a:t>
            </a:r>
          </a:p>
          <a:p>
            <a:pPr marL="345281" indent="-169069" defTabSz="685800">
              <a:spcBef>
                <a:spcPct val="25000"/>
              </a:spcBef>
              <a:buClr>
                <a:srgbClr val="009530"/>
              </a:buClr>
              <a:tabLst>
                <a:tab pos="514350" algn="l"/>
                <a:tab pos="3086100" algn="l"/>
              </a:tabLst>
              <a:defRPr/>
            </a:pPr>
            <a:endParaRPr lang="en-US" sz="825" dirty="0">
              <a:solidFill>
                <a:srgbClr val="626469"/>
              </a:solidFill>
              <a:cs typeface="Arial" pitchFamily="34" charset="0"/>
            </a:endParaRPr>
          </a:p>
          <a:p>
            <a:pPr marL="345281" indent="-169069" defTabSz="685800">
              <a:spcBef>
                <a:spcPct val="25000"/>
              </a:spcBef>
              <a:buClr>
                <a:srgbClr val="009530"/>
              </a:buClr>
              <a:tabLst>
                <a:tab pos="514350" algn="l"/>
                <a:tab pos="3086100" algn="l"/>
              </a:tabLst>
            </a:pPr>
            <a:r>
              <a:rPr lang="en-US" sz="825" b="1" i="1" dirty="0">
                <a:solidFill>
                  <a:srgbClr val="009530"/>
                </a:solidFill>
                <a:cs typeface="Arial" pitchFamily="34" charset="0"/>
              </a:rPr>
              <a:t>Premium Unmanaged Switch</a:t>
            </a:r>
          </a:p>
          <a:p>
            <a:pPr marL="345281" indent="-169069" defTabSz="685800">
              <a:spcBef>
                <a:spcPct val="25000"/>
              </a:spcBef>
              <a:buClr>
                <a:srgbClr val="009530"/>
              </a:buClr>
              <a:tabLst>
                <a:tab pos="514350" algn="l"/>
                <a:tab pos="3086100" algn="l"/>
              </a:tabLst>
            </a:pPr>
            <a:r>
              <a:rPr lang="en-US" sz="825" dirty="0">
                <a:solidFill>
                  <a:srgbClr val="009530"/>
                </a:solidFill>
                <a:cs typeface="Arial" pitchFamily="34" charset="0"/>
              </a:rPr>
              <a:t>		</a:t>
            </a:r>
            <a:r>
              <a:rPr lang="en-US" sz="825" dirty="0">
                <a:solidFill>
                  <a:srgbClr val="626469"/>
                </a:solidFill>
                <a:cs typeface="Arial" pitchFamily="34" charset="0"/>
              </a:rPr>
              <a:t>TCSES</a:t>
            </a:r>
            <a:r>
              <a:rPr lang="en-US" sz="825" b="1" dirty="0">
                <a:solidFill>
                  <a:srgbClr val="626469"/>
                </a:solidFill>
                <a:cs typeface="Arial" pitchFamily="34" charset="0"/>
              </a:rPr>
              <a:t>P</a:t>
            </a:r>
            <a:r>
              <a:rPr lang="en-US" sz="825" dirty="0">
                <a:solidFill>
                  <a:srgbClr val="626469"/>
                </a:solidFill>
                <a:cs typeface="Arial" pitchFamily="34" charset="0"/>
              </a:rPr>
              <a:t>U083FN0                Switch 8TX</a:t>
            </a:r>
          </a:p>
          <a:p>
            <a:pPr marL="345281" indent="-169069" defTabSz="685800">
              <a:spcBef>
                <a:spcPct val="25000"/>
              </a:spcBef>
              <a:buClr>
                <a:srgbClr val="009530"/>
              </a:buClr>
              <a:tabLst>
                <a:tab pos="514350" algn="l"/>
                <a:tab pos="3086100" algn="l"/>
              </a:tabLst>
              <a:defRPr/>
            </a:pPr>
            <a:r>
              <a:rPr lang="en-US" sz="825" dirty="0">
                <a:solidFill>
                  <a:srgbClr val="626469"/>
                </a:solidFill>
                <a:cs typeface="Arial" pitchFamily="34" charset="0"/>
              </a:rPr>
              <a:t>		TCSES</a:t>
            </a:r>
            <a:r>
              <a:rPr lang="en-US" sz="825" b="1" dirty="0">
                <a:solidFill>
                  <a:srgbClr val="626469"/>
                </a:solidFill>
                <a:cs typeface="Arial" pitchFamily="34" charset="0"/>
              </a:rPr>
              <a:t>P</a:t>
            </a:r>
            <a:r>
              <a:rPr lang="en-US" sz="825" dirty="0">
                <a:solidFill>
                  <a:srgbClr val="626469"/>
                </a:solidFill>
                <a:cs typeface="Arial" pitchFamily="34" charset="0"/>
              </a:rPr>
              <a:t>U053F1CU0           Switch 4TX/ 1FX-Multi Mode</a:t>
            </a:r>
          </a:p>
          <a:p>
            <a:pPr marL="345281" indent="-169069" defTabSz="685800">
              <a:spcBef>
                <a:spcPct val="25000"/>
              </a:spcBef>
              <a:buClr>
                <a:srgbClr val="009530"/>
              </a:buClr>
              <a:tabLst>
                <a:tab pos="514350" algn="l"/>
                <a:tab pos="3086100" algn="l"/>
              </a:tabLst>
              <a:defRPr/>
            </a:pPr>
            <a:r>
              <a:rPr lang="en-US" sz="825" dirty="0">
                <a:solidFill>
                  <a:srgbClr val="626469"/>
                </a:solidFill>
                <a:cs typeface="Arial" pitchFamily="34" charset="0"/>
              </a:rPr>
              <a:t>		TCSES</a:t>
            </a:r>
            <a:r>
              <a:rPr lang="en-US" sz="825" b="1" dirty="0">
                <a:solidFill>
                  <a:srgbClr val="626469"/>
                </a:solidFill>
                <a:cs typeface="Arial" pitchFamily="34" charset="0"/>
              </a:rPr>
              <a:t>P</a:t>
            </a:r>
            <a:r>
              <a:rPr lang="en-US" sz="825" dirty="0">
                <a:solidFill>
                  <a:srgbClr val="626469"/>
                </a:solidFill>
                <a:cs typeface="Arial" pitchFamily="34" charset="0"/>
              </a:rPr>
              <a:t>U093F2CU0           Switch 7TX/ 2FX-Multi Mode</a:t>
            </a:r>
          </a:p>
          <a:p>
            <a:pPr marL="345281" indent="-169069" defTabSz="685800">
              <a:spcBef>
                <a:spcPct val="25000"/>
              </a:spcBef>
              <a:buClr>
                <a:srgbClr val="009530"/>
              </a:buClr>
              <a:tabLst>
                <a:tab pos="514350" algn="l"/>
                <a:tab pos="3086100" algn="l"/>
              </a:tabLst>
              <a:defRPr/>
            </a:pPr>
            <a:r>
              <a:rPr lang="en-US" sz="825" dirty="0">
                <a:solidFill>
                  <a:srgbClr val="626469"/>
                </a:solidFill>
                <a:cs typeface="Arial" pitchFamily="34" charset="0"/>
              </a:rPr>
              <a:t>		TCSES</a:t>
            </a:r>
            <a:r>
              <a:rPr lang="en-US" sz="825" b="1" dirty="0">
                <a:solidFill>
                  <a:srgbClr val="626469"/>
                </a:solidFill>
                <a:cs typeface="Arial" pitchFamily="34" charset="0"/>
              </a:rPr>
              <a:t>P</a:t>
            </a:r>
            <a:r>
              <a:rPr lang="en-US" sz="825" dirty="0">
                <a:solidFill>
                  <a:srgbClr val="626469"/>
                </a:solidFill>
                <a:cs typeface="Arial" pitchFamily="34" charset="0"/>
              </a:rPr>
              <a:t>U053F1CS0           Switch 4TX/ 1FX-Single Mode</a:t>
            </a:r>
          </a:p>
          <a:p>
            <a:pPr marL="345281" indent="-169069" defTabSz="685800">
              <a:spcBef>
                <a:spcPct val="25000"/>
              </a:spcBef>
              <a:buClr>
                <a:srgbClr val="009530"/>
              </a:buClr>
              <a:tabLst>
                <a:tab pos="514350" algn="l"/>
                <a:tab pos="3086100" algn="l"/>
              </a:tabLst>
              <a:defRPr/>
            </a:pPr>
            <a:r>
              <a:rPr lang="en-US" sz="825" dirty="0">
                <a:solidFill>
                  <a:srgbClr val="626469"/>
                </a:solidFill>
                <a:cs typeface="Arial" pitchFamily="34" charset="0"/>
              </a:rPr>
              <a:t>		TCSES</a:t>
            </a:r>
            <a:r>
              <a:rPr lang="en-US" sz="825" b="1" dirty="0">
                <a:solidFill>
                  <a:srgbClr val="626469"/>
                </a:solidFill>
                <a:cs typeface="Arial" pitchFamily="34" charset="0"/>
              </a:rPr>
              <a:t>P</a:t>
            </a:r>
            <a:r>
              <a:rPr lang="en-US" sz="825" dirty="0">
                <a:solidFill>
                  <a:srgbClr val="626469"/>
                </a:solidFill>
                <a:cs typeface="Arial" pitchFamily="34" charset="0"/>
              </a:rPr>
              <a:t>U093F2CS0           Switch 7TX/ 2FX-Single Mode</a:t>
            </a:r>
          </a:p>
          <a:p>
            <a:pPr marL="345281" indent="-169069" defTabSz="685800">
              <a:spcBef>
                <a:spcPct val="25000"/>
              </a:spcBef>
              <a:buClr>
                <a:srgbClr val="009530"/>
              </a:buClr>
              <a:tabLst>
                <a:tab pos="514350" algn="l"/>
                <a:tab pos="3086100" algn="l"/>
              </a:tabLst>
              <a:defRPr/>
            </a:pPr>
            <a:endParaRPr lang="en-US" sz="825" dirty="0">
              <a:solidFill>
                <a:srgbClr val="626469"/>
              </a:solidFill>
              <a:cs typeface="Arial" pitchFamily="34" charset="0"/>
            </a:endParaRPr>
          </a:p>
          <a:p>
            <a:pPr marL="345281" indent="-169069" defTabSz="685800">
              <a:spcBef>
                <a:spcPct val="25000"/>
              </a:spcBef>
              <a:buClr>
                <a:srgbClr val="009530"/>
              </a:buClr>
              <a:tabLst>
                <a:tab pos="514350" algn="l"/>
                <a:tab pos="3086100" algn="l"/>
              </a:tabLst>
              <a:defRPr/>
            </a:pPr>
            <a:r>
              <a:rPr lang="en-US" sz="825" dirty="0">
                <a:solidFill>
                  <a:srgbClr val="626469"/>
                </a:solidFill>
                <a:cs typeface="Arial" pitchFamily="34" charset="0"/>
              </a:rPr>
              <a:t>	</a:t>
            </a:r>
          </a:p>
          <a:p>
            <a:pPr marL="342900" indent="-167879" defTabSz="685800">
              <a:spcBef>
                <a:spcPct val="25000"/>
              </a:spcBef>
              <a:buClr>
                <a:srgbClr val="009530"/>
              </a:buClr>
              <a:defRPr/>
            </a:pPr>
            <a:r>
              <a:rPr lang="en-US" sz="825" b="1" i="1" dirty="0">
                <a:solidFill>
                  <a:srgbClr val="009530"/>
                </a:solidFill>
                <a:cs typeface="Arial" pitchFamily="34" charset="0"/>
              </a:rPr>
              <a:t>IP67 Unmanaged Switch</a:t>
            </a:r>
            <a:endParaRPr lang="en-US" sz="825" dirty="0">
              <a:solidFill>
                <a:srgbClr val="009530"/>
              </a:solidFill>
              <a:cs typeface="Arial" pitchFamily="34" charset="0"/>
            </a:endParaRPr>
          </a:p>
          <a:p>
            <a:pPr marL="169069" indent="-169069" defTabSz="685800">
              <a:spcBef>
                <a:spcPct val="25000"/>
              </a:spcBef>
              <a:buClr>
                <a:srgbClr val="009530"/>
              </a:buClr>
              <a:tabLst>
                <a:tab pos="601266" algn="l"/>
                <a:tab pos="3086100" algn="l"/>
              </a:tabLst>
              <a:defRPr/>
            </a:pPr>
            <a:r>
              <a:rPr lang="en-US" sz="825" dirty="0">
                <a:solidFill>
                  <a:srgbClr val="009530"/>
                </a:solidFill>
                <a:cs typeface="Arial" pitchFamily="34" charset="0"/>
              </a:rPr>
              <a:t>	            </a:t>
            </a:r>
            <a:r>
              <a:rPr lang="en-US" sz="825" dirty="0">
                <a:solidFill>
                  <a:srgbClr val="626469"/>
                </a:solidFill>
                <a:cs typeface="Arial" pitchFamily="34" charset="0"/>
              </a:rPr>
              <a:t>TCSESU051F0                     Switch 5TX w/M12 Connection</a:t>
            </a:r>
          </a:p>
          <a:p>
            <a:pPr marL="169069" indent="-169069" defTabSz="685800">
              <a:spcBef>
                <a:spcPct val="25000"/>
              </a:spcBef>
              <a:buClr>
                <a:srgbClr val="009530"/>
              </a:buClr>
              <a:tabLst>
                <a:tab pos="601266" algn="l"/>
                <a:tab pos="3086100" algn="l"/>
              </a:tabLst>
              <a:defRPr/>
            </a:pPr>
            <a:r>
              <a:rPr lang="en-US" sz="825" dirty="0">
                <a:solidFill>
                  <a:srgbClr val="626469"/>
                </a:solidFill>
                <a:cs typeface="Arial" pitchFamily="34" charset="0"/>
              </a:rPr>
              <a:t>	</a:t>
            </a:r>
          </a:p>
          <a:p>
            <a:pPr marL="345281" indent="-169069" defTabSz="685800">
              <a:spcBef>
                <a:spcPct val="25000"/>
              </a:spcBef>
              <a:buClr>
                <a:srgbClr val="009530"/>
              </a:buClr>
              <a:tabLst>
                <a:tab pos="514350" algn="l"/>
                <a:tab pos="3086100" algn="l"/>
              </a:tabLst>
              <a:defRPr/>
            </a:pPr>
            <a:endParaRPr lang="en-US" sz="825" dirty="0">
              <a:solidFill>
                <a:srgbClr val="4FA600"/>
              </a:solidFill>
              <a:cs typeface="Arial" pitchFamily="34" charset="0"/>
            </a:endParaRPr>
          </a:p>
        </p:txBody>
      </p:sp>
      <p:sp>
        <p:nvSpPr>
          <p:cNvPr id="10" name="Rounded Rectangle 7">
            <a:extLst>
              <a:ext uri="{FF2B5EF4-FFF2-40B4-BE49-F238E27FC236}">
                <a16:creationId xmlns:a16="http://schemas.microsoft.com/office/drawing/2014/main" id="{DA8984C7-2DC8-4BA6-91A3-1DE6B2FA611E}"/>
              </a:ext>
            </a:extLst>
          </p:cNvPr>
          <p:cNvSpPr/>
          <p:nvPr/>
        </p:nvSpPr>
        <p:spPr>
          <a:xfrm>
            <a:off x="5370446" y="1212625"/>
            <a:ext cx="3452766" cy="3559382"/>
          </a:xfrm>
          <a:prstGeom prst="roundRect">
            <a:avLst>
              <a:gd name="adj" fmla="val 2354"/>
            </a:avLst>
          </a:prstGeom>
          <a:noFill/>
          <a:ln w="25400" cap="flat" cmpd="sng" algn="ctr">
            <a:solidFill>
              <a:srgbClr val="42B4E6"/>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87D200"/>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2E960117-B7E1-4A22-B244-6EEB77352112}"/>
              </a:ext>
            </a:extLst>
          </p:cNvPr>
          <p:cNvPicPr>
            <a:picLocks noChangeAspect="1"/>
          </p:cNvPicPr>
          <p:nvPr/>
        </p:nvPicPr>
        <p:blipFill>
          <a:blip r:embed="rId3"/>
          <a:stretch>
            <a:fillRect/>
          </a:stretch>
        </p:blipFill>
        <p:spPr>
          <a:xfrm>
            <a:off x="817052" y="2660555"/>
            <a:ext cx="632039" cy="1039961"/>
          </a:xfrm>
          <a:prstGeom prst="rect">
            <a:avLst/>
          </a:prstGeom>
        </p:spPr>
      </p:pic>
      <p:pic>
        <p:nvPicPr>
          <p:cNvPr id="12" name="Picture 11">
            <a:extLst>
              <a:ext uri="{FF2B5EF4-FFF2-40B4-BE49-F238E27FC236}">
                <a16:creationId xmlns:a16="http://schemas.microsoft.com/office/drawing/2014/main" id="{77A0DDD0-87B3-4E6A-A0A2-2367C4EED6DF}"/>
              </a:ext>
            </a:extLst>
          </p:cNvPr>
          <p:cNvPicPr>
            <a:picLocks noChangeAspect="1"/>
          </p:cNvPicPr>
          <p:nvPr/>
        </p:nvPicPr>
        <p:blipFill>
          <a:blip r:embed="rId4"/>
          <a:stretch>
            <a:fillRect/>
          </a:stretch>
        </p:blipFill>
        <p:spPr>
          <a:xfrm>
            <a:off x="817052" y="1375916"/>
            <a:ext cx="554464" cy="1195834"/>
          </a:xfrm>
          <a:prstGeom prst="rect">
            <a:avLst/>
          </a:prstGeom>
        </p:spPr>
      </p:pic>
    </p:spTree>
    <p:extLst>
      <p:ext uri="{BB962C8B-B14F-4D97-AF65-F5344CB8AC3E}">
        <p14:creationId xmlns:p14="http://schemas.microsoft.com/office/powerpoint/2010/main" val="2700652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p:sp>
      <p:sp>
        <p:nvSpPr>
          <p:cNvPr id="5" name="Title 4"/>
          <p:cNvSpPr>
            <a:spLocks noGrp="1"/>
          </p:cNvSpPr>
          <p:nvPr>
            <p:ph type="title"/>
          </p:nvPr>
        </p:nvSpPr>
        <p:spPr/>
        <p:txBody>
          <a:bodyPr/>
          <a:lstStyle/>
          <a:p>
            <a:r>
              <a:rPr lang="ru-RU" dirty="0"/>
              <a:t>Рекомендуемые замены</a:t>
            </a:r>
            <a:r>
              <a:rPr lang="en-US" dirty="0"/>
              <a:t> </a:t>
            </a:r>
            <a:r>
              <a:rPr lang="en-AU" dirty="0" err="1"/>
              <a:t>ConneXium</a:t>
            </a:r>
            <a:r>
              <a:rPr lang="en-AU" dirty="0"/>
              <a:t> -&gt; Modicon Switch</a:t>
            </a:r>
            <a:endParaRPr lang="en-US" dirty="0"/>
          </a:p>
        </p:txBody>
      </p:sp>
      <p:sp>
        <p:nvSpPr>
          <p:cNvPr id="6" name="Text Placeholder 5"/>
          <p:cNvSpPr>
            <a:spLocks noGrp="1"/>
          </p:cNvSpPr>
          <p:nvPr>
            <p:ph type="body" sz="quarter" idx="11"/>
          </p:nvPr>
        </p:nvSpPr>
        <p:spPr/>
        <p:txBody>
          <a:bodyPr/>
          <a:lstStyle/>
          <a:p>
            <a:r>
              <a:rPr lang="en-US" i="1" dirty="0"/>
              <a:t> </a:t>
            </a:r>
          </a:p>
        </p:txBody>
      </p:sp>
    </p:spTree>
    <p:extLst>
      <p:ext uri="{BB962C8B-B14F-4D97-AF65-F5344CB8AC3E}">
        <p14:creationId xmlns:p14="http://schemas.microsoft.com/office/powerpoint/2010/main" val="3476833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151E25-D782-486C-8875-5DF303EBC237}"/>
              </a:ext>
            </a:extLst>
          </p:cNvPr>
          <p:cNvSpPr>
            <a:spLocks noGrp="1"/>
          </p:cNvSpPr>
          <p:nvPr>
            <p:ph type="sldNum" sz="quarter" idx="4"/>
          </p:nvPr>
        </p:nvSpPr>
        <p:spPr/>
        <p:txBody>
          <a:bodyPr/>
          <a:lstStyle/>
          <a:p>
            <a:r>
              <a:rPr lang="en-US"/>
              <a:t>Page </a:t>
            </a:r>
            <a:fld id="{5A9C12DC-491F-9444-86A2-13AC5C62A2FC}" type="slidenum">
              <a:rPr lang="en-US" smtClean="0"/>
              <a:pPr/>
              <a:t>16</a:t>
            </a:fld>
            <a:endParaRPr lang="en-US" dirty="0"/>
          </a:p>
        </p:txBody>
      </p:sp>
      <p:sp>
        <p:nvSpPr>
          <p:cNvPr id="3" name="Footer Placeholder 2">
            <a:extLst>
              <a:ext uri="{FF2B5EF4-FFF2-40B4-BE49-F238E27FC236}">
                <a16:creationId xmlns:a16="http://schemas.microsoft.com/office/drawing/2014/main" id="{983E4E29-3241-49BD-8EEF-7071CBCF2083}"/>
              </a:ext>
            </a:extLst>
          </p:cNvPr>
          <p:cNvSpPr>
            <a:spLocks noGrp="1"/>
          </p:cNvSpPr>
          <p:nvPr>
            <p:ph type="ftr" sz="quarter" idx="3"/>
          </p:nvPr>
        </p:nvSpPr>
        <p:spPr/>
        <p:txBody>
          <a:bodyPr/>
          <a:lstStyle/>
          <a:p>
            <a:r>
              <a:rPr lang="en-US"/>
              <a:t>Confidential Property of Schneider Electric |</a:t>
            </a:r>
            <a:endParaRPr lang="en-US" dirty="0"/>
          </a:p>
        </p:txBody>
      </p:sp>
      <p:sp>
        <p:nvSpPr>
          <p:cNvPr id="5" name="Text Placeholder 4">
            <a:extLst>
              <a:ext uri="{FF2B5EF4-FFF2-40B4-BE49-F238E27FC236}">
                <a16:creationId xmlns:a16="http://schemas.microsoft.com/office/drawing/2014/main" id="{E703B8CA-196E-4B22-ABAD-DC3D742173CC}"/>
              </a:ext>
            </a:extLst>
          </p:cNvPr>
          <p:cNvSpPr>
            <a:spLocks noGrp="1"/>
          </p:cNvSpPr>
          <p:nvPr>
            <p:ph type="body" sz="quarter" idx="32"/>
          </p:nvPr>
        </p:nvSpPr>
        <p:spPr/>
        <p:txBody>
          <a:bodyPr/>
          <a:lstStyle/>
          <a:p>
            <a:r>
              <a:rPr lang="ru-RU" dirty="0"/>
              <a:t>Рекомендуемые замены</a:t>
            </a:r>
            <a:endParaRPr lang="en-US" dirty="0"/>
          </a:p>
        </p:txBody>
      </p:sp>
      <p:sp>
        <p:nvSpPr>
          <p:cNvPr id="13" name="Arrow: Right 12">
            <a:extLst>
              <a:ext uri="{FF2B5EF4-FFF2-40B4-BE49-F238E27FC236}">
                <a16:creationId xmlns:a16="http://schemas.microsoft.com/office/drawing/2014/main" id="{00D05378-092F-4638-B7D5-EAFB2B8F6438}"/>
              </a:ext>
            </a:extLst>
          </p:cNvPr>
          <p:cNvSpPr/>
          <p:nvPr/>
        </p:nvSpPr>
        <p:spPr>
          <a:xfrm>
            <a:off x="4425824" y="2634927"/>
            <a:ext cx="290168" cy="401060"/>
          </a:xfrm>
          <a:prstGeom prst="rightArrow">
            <a:avLst/>
          </a:prstGeom>
          <a:no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4706F70-B19E-4153-A37E-03FECBBAD7B4}"/>
              </a:ext>
            </a:extLst>
          </p:cNvPr>
          <p:cNvSpPr txBox="1"/>
          <p:nvPr/>
        </p:nvSpPr>
        <p:spPr>
          <a:xfrm>
            <a:off x="2073676" y="1035017"/>
            <a:ext cx="4994464" cy="369332"/>
          </a:xfrm>
          <a:prstGeom prst="rect">
            <a:avLst/>
          </a:prstGeom>
          <a:noFill/>
        </p:spPr>
        <p:txBody>
          <a:bodyPr wrap="square" rtlCol="0">
            <a:spAutoFit/>
          </a:bodyPr>
          <a:lstStyle>
            <a:defPPr>
              <a:defRPr lang="en-US"/>
            </a:defPPr>
            <a:lvl1pPr>
              <a:defRPr>
                <a:solidFill>
                  <a:srgbClr val="00B0F0"/>
                </a:solidFill>
              </a:defRPr>
            </a:lvl1pPr>
          </a:lstStyle>
          <a:p>
            <a:r>
              <a:rPr lang="en-US" dirty="0">
                <a:solidFill>
                  <a:schemeClr val="tx2"/>
                </a:solidFill>
              </a:rPr>
              <a:t>Low Port Count (≤12) Managed Switches</a:t>
            </a:r>
          </a:p>
        </p:txBody>
      </p:sp>
      <p:graphicFrame>
        <p:nvGraphicFramePr>
          <p:cNvPr id="16" name="Table 15">
            <a:extLst>
              <a:ext uri="{FF2B5EF4-FFF2-40B4-BE49-F238E27FC236}">
                <a16:creationId xmlns:a16="http://schemas.microsoft.com/office/drawing/2014/main" id="{15594E11-0F07-427D-A392-CFE774579DC4}"/>
              </a:ext>
            </a:extLst>
          </p:cNvPr>
          <p:cNvGraphicFramePr>
            <a:graphicFrameLocks noGrp="1"/>
          </p:cNvGraphicFramePr>
          <p:nvPr/>
        </p:nvGraphicFramePr>
        <p:xfrm>
          <a:off x="4826442" y="1404349"/>
          <a:ext cx="4073083" cy="2862216"/>
        </p:xfrm>
        <a:graphic>
          <a:graphicData uri="http://schemas.openxmlformats.org/drawingml/2006/table">
            <a:tbl>
              <a:tblPr>
                <a:tableStyleId>{BC89EF96-8CEA-46FF-86C4-4CE0E7609802}</a:tableStyleId>
              </a:tblPr>
              <a:tblGrid>
                <a:gridCol w="1304014">
                  <a:extLst>
                    <a:ext uri="{9D8B030D-6E8A-4147-A177-3AD203B41FA5}">
                      <a16:colId xmlns:a16="http://schemas.microsoft.com/office/drawing/2014/main" val="1461134680"/>
                    </a:ext>
                  </a:extLst>
                </a:gridCol>
                <a:gridCol w="2769069">
                  <a:extLst>
                    <a:ext uri="{9D8B030D-6E8A-4147-A177-3AD203B41FA5}">
                      <a16:colId xmlns:a16="http://schemas.microsoft.com/office/drawing/2014/main" val="222816217"/>
                    </a:ext>
                  </a:extLst>
                </a:gridCol>
              </a:tblGrid>
              <a:tr h="159012">
                <a:tc>
                  <a:txBody>
                    <a:bodyPr/>
                    <a:lstStyle/>
                    <a:p>
                      <a:pPr marL="45720" marR="64770" algn="ctr">
                        <a:lnSpc>
                          <a:spcPts val="1000"/>
                        </a:lnSpc>
                        <a:spcAft>
                          <a:spcPts val="600"/>
                        </a:spcAft>
                        <a:tabLst>
                          <a:tab pos="939800" algn="l"/>
                          <a:tab pos="1209675" algn="l"/>
                        </a:tabLst>
                      </a:pPr>
                      <a:r>
                        <a:rPr lang="en-US" sz="1000" dirty="0">
                          <a:effectLst/>
                        </a:rPr>
                        <a:t>Part Number</a:t>
                      </a:r>
                      <a:endParaRPr lang="en-US" sz="1000" b="1" dirty="0">
                        <a:effectLst/>
                        <a:latin typeface="Arial" panose="020B0604020202020204" pitchFamily="34" charset="0"/>
                        <a:ea typeface="宋体" panose="02010600030101010101" pitchFamily="2" charset="-122"/>
                        <a:cs typeface="Times New Roman" panose="02020603050405020304" pitchFamily="18" charset="0"/>
                      </a:endParaRPr>
                    </a:p>
                  </a:txBody>
                  <a:tcPr marL="17582" marR="17582" marT="0" marB="0" anchor="ctr">
                    <a:solidFill>
                      <a:srgbClr val="3DCD58"/>
                    </a:solidFill>
                  </a:tcPr>
                </a:tc>
                <a:tc>
                  <a:txBody>
                    <a:bodyPr/>
                    <a:lstStyle/>
                    <a:p>
                      <a:pPr algn="ctr">
                        <a:spcAft>
                          <a:spcPts val="0"/>
                        </a:spcAft>
                      </a:pPr>
                      <a:r>
                        <a:rPr lang="en-US" sz="1000" dirty="0">
                          <a:effectLst/>
                        </a:rPr>
                        <a:t>Description</a:t>
                      </a:r>
                      <a:endParaRPr lang="en-US" sz="1000" dirty="0">
                        <a:effectLst/>
                        <a:latin typeface="Times New Roman" panose="02020603050405020304" pitchFamily="18" charset="0"/>
                        <a:ea typeface="宋体" panose="02010600030101010101" pitchFamily="2" charset="-122"/>
                      </a:endParaRPr>
                    </a:p>
                  </a:txBody>
                  <a:tcPr marL="17582" marR="17582" marT="0" marB="0" anchor="ctr">
                    <a:solidFill>
                      <a:srgbClr val="3DCD58"/>
                    </a:solidFill>
                  </a:tcPr>
                </a:tc>
                <a:extLst>
                  <a:ext uri="{0D108BD9-81ED-4DB2-BD59-A6C34878D82A}">
                    <a16:rowId xmlns:a16="http://schemas.microsoft.com/office/drawing/2014/main" val="2592772623"/>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MCSESM043F23F0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Managed Switch 4TX</a:t>
                      </a:r>
                    </a:p>
                  </a:txBody>
                  <a:tcPr marL="9525" marR="9525" marT="9525" marB="0" anchor="b"/>
                </a:tc>
                <a:extLst>
                  <a:ext uri="{0D108BD9-81ED-4DB2-BD59-A6C34878D82A}">
                    <a16:rowId xmlns:a16="http://schemas.microsoft.com/office/drawing/2014/main" val="3716772940"/>
                  </a:ext>
                </a:extLst>
              </a:tr>
              <a:tr h="159012">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MCSESM053F1CS0</a:t>
                      </a:r>
                    </a:p>
                  </a:txBody>
                  <a:tcPr marL="9525" marR="9525" marT="9525" marB="0" anchor="b"/>
                </a:tc>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Modicon Managed Switch 4TX/1FX-SM</a:t>
                      </a:r>
                    </a:p>
                  </a:txBody>
                  <a:tcPr marL="9525" marR="9525" marT="9525" marB="0" anchor="b"/>
                </a:tc>
                <a:extLst>
                  <a:ext uri="{0D108BD9-81ED-4DB2-BD59-A6C34878D82A}">
                    <a16:rowId xmlns:a16="http://schemas.microsoft.com/office/drawing/2014/main" val="67617705"/>
                  </a:ext>
                </a:extLst>
              </a:tr>
              <a:tr h="159012">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MCSESM053F1CU0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Managed Switch 4TX/1FX-MM</a:t>
                      </a:r>
                    </a:p>
                  </a:txBody>
                  <a:tcPr marL="9525" marR="9525" marT="9525" marB="0" anchor="b"/>
                </a:tc>
                <a:extLst>
                  <a:ext uri="{0D108BD9-81ED-4DB2-BD59-A6C34878D82A}">
                    <a16:rowId xmlns:a16="http://schemas.microsoft.com/office/drawing/2014/main" val="754278046"/>
                  </a:ext>
                </a:extLst>
              </a:tr>
              <a:tr h="159012">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MCSESM063F2CS0</a:t>
                      </a:r>
                    </a:p>
                  </a:txBody>
                  <a:tcPr marL="9525" marR="9525" marT="9525" marB="0" anchor="b"/>
                </a:tc>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Modicon Managed Switch 4TX/2FX-SM</a:t>
                      </a:r>
                    </a:p>
                  </a:txBody>
                  <a:tcPr marL="9525" marR="9525" marT="9525" marB="0" anchor="b"/>
                </a:tc>
                <a:extLst>
                  <a:ext uri="{0D108BD9-81ED-4DB2-BD59-A6C34878D82A}">
                    <a16:rowId xmlns:a16="http://schemas.microsoft.com/office/drawing/2014/main" val="891743930"/>
                  </a:ext>
                </a:extLst>
              </a:tr>
              <a:tr h="159012">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MCSESM063F2CU0</a:t>
                      </a:r>
                    </a:p>
                  </a:txBody>
                  <a:tcPr marL="9525" marR="9525" marT="9525" marB="0" anchor="b"/>
                </a:tc>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Modicon Managed Switch 4TX/2FX-MM</a:t>
                      </a:r>
                    </a:p>
                  </a:txBody>
                  <a:tcPr marL="9525" marR="9525" marT="9525" marB="0" anchor="b"/>
                </a:tc>
                <a:extLst>
                  <a:ext uri="{0D108BD9-81ED-4DB2-BD59-A6C34878D82A}">
                    <a16:rowId xmlns:a16="http://schemas.microsoft.com/office/drawing/2014/main" val="977204166"/>
                  </a:ext>
                </a:extLst>
              </a:tr>
              <a:tr h="159012">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MCSESM083F23F0</a:t>
                      </a:r>
                    </a:p>
                  </a:txBody>
                  <a:tcPr marL="9525" marR="9525" marT="9525" marB="0" anchor="b"/>
                </a:tc>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Modicon Managed Switch 8TX</a:t>
                      </a:r>
                    </a:p>
                  </a:txBody>
                  <a:tcPr marL="9525" marR="9525" marT="9525" marB="0" anchor="b"/>
                </a:tc>
                <a:extLst>
                  <a:ext uri="{0D108BD9-81ED-4DB2-BD59-A6C34878D82A}">
                    <a16:rowId xmlns:a16="http://schemas.microsoft.com/office/drawing/2014/main" val="1245703437"/>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MCSESM083F23F0H</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Managed Switch 8TX - </a:t>
                      </a:r>
                      <a:r>
                        <a:rPr lang="en-US" sz="800" b="1" kern="1200" dirty="0">
                          <a:solidFill>
                            <a:schemeClr val="tx1"/>
                          </a:solidFill>
                          <a:effectLst/>
                          <a:latin typeface="+mn-lt"/>
                          <a:ea typeface="+mn-ea"/>
                          <a:cs typeface="+mn-cs"/>
                        </a:rPr>
                        <a:t>Harsh</a:t>
                      </a:r>
                    </a:p>
                  </a:txBody>
                  <a:tcPr marL="9525" marR="9525" marT="9525" marB="0" anchor="b"/>
                </a:tc>
                <a:extLst>
                  <a:ext uri="{0D108BD9-81ED-4DB2-BD59-A6C34878D82A}">
                    <a16:rowId xmlns:a16="http://schemas.microsoft.com/office/drawing/2014/main" val="1386945460"/>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MCSESM093F1CS0</a:t>
                      </a:r>
                    </a:p>
                  </a:txBody>
                  <a:tcPr marL="9525" marR="9525" marT="9525" marB="0" anchor="b"/>
                </a:tc>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Modicon Managed Switch 8TX/1FX-SM</a:t>
                      </a:r>
                    </a:p>
                  </a:txBody>
                  <a:tcPr marL="9525" marR="9525" marT="9525" marB="0" anchor="b"/>
                </a:tc>
                <a:extLst>
                  <a:ext uri="{0D108BD9-81ED-4DB2-BD59-A6C34878D82A}">
                    <a16:rowId xmlns:a16="http://schemas.microsoft.com/office/drawing/2014/main" val="424381104"/>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MCSESM093F1CU0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Managed Switch 8TX/1FX-MM</a:t>
                      </a:r>
                    </a:p>
                  </a:txBody>
                  <a:tcPr marL="9525" marR="9525" marT="9525" marB="0" anchor="b"/>
                </a:tc>
                <a:extLst>
                  <a:ext uri="{0D108BD9-81ED-4DB2-BD59-A6C34878D82A}">
                    <a16:rowId xmlns:a16="http://schemas.microsoft.com/office/drawing/2014/main" val="3564272132"/>
                  </a:ext>
                </a:extLst>
              </a:tr>
              <a:tr h="159012">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MCSESM103F2CS0</a:t>
                      </a:r>
                    </a:p>
                  </a:txBody>
                  <a:tcPr marL="9525" marR="9525" marT="9525" marB="0" anchor="b"/>
                </a:tc>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Modicon Managed Switch 8TX/2FX-SM</a:t>
                      </a:r>
                    </a:p>
                  </a:txBody>
                  <a:tcPr marL="9525" marR="9525" marT="9525" marB="0" anchor="b"/>
                </a:tc>
                <a:extLst>
                  <a:ext uri="{0D108BD9-81ED-4DB2-BD59-A6C34878D82A}">
                    <a16:rowId xmlns:a16="http://schemas.microsoft.com/office/drawing/2014/main" val="2106039268"/>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MCSESM103F2CS0H</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Managed Switch 8TX/2FX-SM - </a:t>
                      </a:r>
                      <a:r>
                        <a:rPr lang="en-US" sz="800" b="1" kern="1200" dirty="0">
                          <a:solidFill>
                            <a:schemeClr val="tx1"/>
                          </a:solidFill>
                          <a:effectLst/>
                          <a:latin typeface="+mn-lt"/>
                          <a:ea typeface="+mn-ea"/>
                          <a:cs typeface="+mn-cs"/>
                        </a:rPr>
                        <a:t>Harsh</a:t>
                      </a:r>
                      <a:endParaRPr lang="en-US" sz="800" b="1" kern="1200" dirty="0">
                        <a:solidFill>
                          <a:srgbClr val="00B0F0"/>
                        </a:solidFill>
                        <a:effectLst/>
                        <a:latin typeface="+mn-lt"/>
                        <a:ea typeface="+mn-ea"/>
                        <a:cs typeface="+mn-cs"/>
                      </a:endParaRPr>
                    </a:p>
                  </a:txBody>
                  <a:tcPr marL="9525" marR="9525" marT="9525" marB="0" anchor="b"/>
                </a:tc>
                <a:extLst>
                  <a:ext uri="{0D108BD9-81ED-4DB2-BD59-A6C34878D82A}">
                    <a16:rowId xmlns:a16="http://schemas.microsoft.com/office/drawing/2014/main" val="4165936470"/>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MCSESM103F2CU0</a:t>
                      </a:r>
                    </a:p>
                  </a:txBody>
                  <a:tcPr marL="9525" marR="9525" marT="9525" marB="0" anchor="b"/>
                </a:tc>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Modicon Managed Switch 8TX/2FX-MM</a:t>
                      </a:r>
                    </a:p>
                  </a:txBody>
                  <a:tcPr marL="9525" marR="9525" marT="9525" marB="0" anchor="b"/>
                </a:tc>
                <a:extLst>
                  <a:ext uri="{0D108BD9-81ED-4DB2-BD59-A6C34878D82A}">
                    <a16:rowId xmlns:a16="http://schemas.microsoft.com/office/drawing/2014/main" val="418280125"/>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MCSESM103F2CU0H</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Managed Switch 8TX/2FX-MM - </a:t>
                      </a:r>
                      <a:r>
                        <a:rPr lang="en-US" sz="800" b="1" kern="1200" dirty="0">
                          <a:solidFill>
                            <a:schemeClr val="tx1"/>
                          </a:solidFill>
                          <a:effectLst/>
                          <a:latin typeface="+mn-lt"/>
                          <a:ea typeface="+mn-ea"/>
                          <a:cs typeface="+mn-cs"/>
                        </a:rPr>
                        <a:t>Harsh</a:t>
                      </a:r>
                      <a:endParaRPr lang="en-US" sz="800" b="1" kern="1200" dirty="0">
                        <a:solidFill>
                          <a:srgbClr val="00B0F0"/>
                        </a:solidFill>
                        <a:effectLst/>
                        <a:latin typeface="+mn-lt"/>
                        <a:ea typeface="+mn-ea"/>
                        <a:cs typeface="+mn-cs"/>
                      </a:endParaRPr>
                    </a:p>
                  </a:txBody>
                  <a:tcPr marL="9525" marR="9525" marT="9525" marB="0" anchor="b"/>
                </a:tc>
                <a:extLst>
                  <a:ext uri="{0D108BD9-81ED-4DB2-BD59-A6C34878D82A}">
                    <a16:rowId xmlns:a16="http://schemas.microsoft.com/office/drawing/2014/main" val="2612723931"/>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MCSESM123F2LG0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Managed Switch 8TX/4GE SFP</a:t>
                      </a:r>
                    </a:p>
                  </a:txBody>
                  <a:tcPr marL="9525" marR="9525" marT="9525" marB="0" anchor="b"/>
                </a:tc>
                <a:extLst>
                  <a:ext uri="{0D108BD9-81ED-4DB2-BD59-A6C34878D82A}">
                    <a16:rowId xmlns:a16="http://schemas.microsoft.com/office/drawing/2014/main" val="2055459018"/>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MCSESP083F23G0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a:t>
                      </a:r>
                      <a:r>
                        <a:rPr lang="en-US" sz="800" b="1" kern="1200" dirty="0">
                          <a:solidFill>
                            <a:schemeClr val="tx1"/>
                          </a:solidFill>
                          <a:effectLst/>
                          <a:latin typeface="+mn-lt"/>
                          <a:ea typeface="+mn-ea"/>
                          <a:cs typeface="+mn-cs"/>
                        </a:rPr>
                        <a:t>PoE</a:t>
                      </a:r>
                      <a:r>
                        <a:rPr lang="en-US" sz="800" kern="1200" dirty="0">
                          <a:solidFill>
                            <a:schemeClr val="tx1"/>
                          </a:solidFill>
                          <a:effectLst/>
                          <a:latin typeface="+mn-lt"/>
                          <a:ea typeface="+mn-ea"/>
                          <a:cs typeface="+mn-cs"/>
                        </a:rPr>
                        <a:t> Managed Switch 8GE TX</a:t>
                      </a:r>
                    </a:p>
                  </a:txBody>
                  <a:tcPr marL="9525" marR="9525" marT="9525" marB="0" anchor="b"/>
                </a:tc>
                <a:extLst>
                  <a:ext uri="{0D108BD9-81ED-4DB2-BD59-A6C34878D82A}">
                    <a16:rowId xmlns:a16="http://schemas.microsoft.com/office/drawing/2014/main" val="1182385678"/>
                  </a:ext>
                </a:extLst>
              </a:tr>
              <a:tr h="159012">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MCSESP083F23G0T</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a:t>
                      </a:r>
                      <a:r>
                        <a:rPr lang="en-US" sz="800" b="1" kern="1200" dirty="0">
                          <a:solidFill>
                            <a:schemeClr val="tx1"/>
                          </a:solidFill>
                          <a:effectLst/>
                          <a:latin typeface="+mn-lt"/>
                          <a:ea typeface="+mn-ea"/>
                          <a:cs typeface="+mn-cs"/>
                        </a:rPr>
                        <a:t>PoE</a:t>
                      </a:r>
                      <a:r>
                        <a:rPr lang="en-US" sz="800" kern="1200" dirty="0">
                          <a:solidFill>
                            <a:schemeClr val="tx1"/>
                          </a:solidFill>
                          <a:effectLst/>
                          <a:latin typeface="+mn-lt"/>
                          <a:ea typeface="+mn-ea"/>
                          <a:cs typeface="+mn-cs"/>
                        </a:rPr>
                        <a:t> Managed Switch 8GE TX - </a:t>
                      </a:r>
                      <a:r>
                        <a:rPr lang="en-US" sz="800" b="1" kern="1200" dirty="0">
                          <a:solidFill>
                            <a:schemeClr val="tx1"/>
                          </a:solidFill>
                          <a:effectLst/>
                          <a:latin typeface="+mn-lt"/>
                          <a:ea typeface="+mn-ea"/>
                          <a:cs typeface="+mn-cs"/>
                        </a:rPr>
                        <a:t>Ext Temp</a:t>
                      </a:r>
                    </a:p>
                  </a:txBody>
                  <a:tcPr marL="9525" marR="9525" marT="9525" marB="0" anchor="b"/>
                </a:tc>
                <a:extLst>
                  <a:ext uri="{0D108BD9-81ED-4DB2-BD59-A6C34878D82A}">
                    <a16:rowId xmlns:a16="http://schemas.microsoft.com/office/drawing/2014/main" val="4275285713"/>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MCSEAM0100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Managed Switch Memory Back Up Adapter</a:t>
                      </a:r>
                    </a:p>
                  </a:txBody>
                  <a:tcPr marL="9525" marR="9525" marT="9525" marB="0" anchor="b"/>
                </a:tc>
                <a:extLst>
                  <a:ext uri="{0D108BD9-81ED-4DB2-BD59-A6C34878D82A}">
                    <a16:rowId xmlns:a16="http://schemas.microsoft.com/office/drawing/2014/main" val="347198577"/>
                  </a:ext>
                </a:extLst>
              </a:tr>
            </a:tbl>
          </a:graphicData>
        </a:graphic>
      </p:graphicFrame>
      <p:graphicFrame>
        <p:nvGraphicFramePr>
          <p:cNvPr id="17" name="Table 16">
            <a:extLst>
              <a:ext uri="{FF2B5EF4-FFF2-40B4-BE49-F238E27FC236}">
                <a16:creationId xmlns:a16="http://schemas.microsoft.com/office/drawing/2014/main" id="{02EEE42C-6981-4836-B27C-0A994410185D}"/>
              </a:ext>
            </a:extLst>
          </p:cNvPr>
          <p:cNvGraphicFramePr>
            <a:graphicFrameLocks noGrp="1"/>
          </p:cNvGraphicFramePr>
          <p:nvPr/>
        </p:nvGraphicFramePr>
        <p:xfrm>
          <a:off x="242290" y="1404349"/>
          <a:ext cx="4073083" cy="2862216"/>
        </p:xfrm>
        <a:graphic>
          <a:graphicData uri="http://schemas.openxmlformats.org/drawingml/2006/table">
            <a:tbl>
              <a:tblPr>
                <a:tableStyleId>{BC89EF96-8CEA-46FF-86C4-4CE0E7609802}</a:tableStyleId>
              </a:tblPr>
              <a:tblGrid>
                <a:gridCol w="1316623">
                  <a:extLst>
                    <a:ext uri="{9D8B030D-6E8A-4147-A177-3AD203B41FA5}">
                      <a16:colId xmlns:a16="http://schemas.microsoft.com/office/drawing/2014/main" val="1461134680"/>
                    </a:ext>
                  </a:extLst>
                </a:gridCol>
                <a:gridCol w="2756460">
                  <a:extLst>
                    <a:ext uri="{9D8B030D-6E8A-4147-A177-3AD203B41FA5}">
                      <a16:colId xmlns:a16="http://schemas.microsoft.com/office/drawing/2014/main" val="222816217"/>
                    </a:ext>
                  </a:extLst>
                </a:gridCol>
              </a:tblGrid>
              <a:tr h="159012">
                <a:tc>
                  <a:txBody>
                    <a:bodyPr/>
                    <a:lstStyle/>
                    <a:p>
                      <a:pPr marL="45720" marR="64770" algn="ctr">
                        <a:lnSpc>
                          <a:spcPts val="1000"/>
                        </a:lnSpc>
                        <a:spcAft>
                          <a:spcPts val="600"/>
                        </a:spcAft>
                        <a:tabLst>
                          <a:tab pos="939800" algn="l"/>
                          <a:tab pos="1209675" algn="l"/>
                        </a:tabLst>
                      </a:pPr>
                      <a:r>
                        <a:rPr lang="en-US" sz="1000" dirty="0">
                          <a:effectLst/>
                        </a:rPr>
                        <a:t>Part Number</a:t>
                      </a:r>
                      <a:endParaRPr lang="en-US" sz="1000" b="1" dirty="0">
                        <a:effectLst/>
                        <a:latin typeface="Arial" panose="020B0604020202020204" pitchFamily="34" charset="0"/>
                        <a:ea typeface="宋体" panose="02010600030101010101" pitchFamily="2" charset="-122"/>
                        <a:cs typeface="Times New Roman" panose="02020603050405020304" pitchFamily="18" charset="0"/>
                      </a:endParaRPr>
                    </a:p>
                  </a:txBody>
                  <a:tcPr marL="17582" marR="17582" marT="0" marB="0" anchor="ctr">
                    <a:solidFill>
                      <a:srgbClr val="3DCD58"/>
                    </a:solidFill>
                  </a:tcPr>
                </a:tc>
                <a:tc>
                  <a:txBody>
                    <a:bodyPr/>
                    <a:lstStyle/>
                    <a:p>
                      <a:pPr algn="ctr">
                        <a:spcAft>
                          <a:spcPts val="0"/>
                        </a:spcAft>
                      </a:pPr>
                      <a:r>
                        <a:rPr lang="en-US" sz="1000" dirty="0">
                          <a:effectLst/>
                        </a:rPr>
                        <a:t>Description</a:t>
                      </a:r>
                      <a:endParaRPr lang="en-US" sz="1000" dirty="0">
                        <a:effectLst/>
                        <a:latin typeface="Times New Roman" panose="02020603050405020304" pitchFamily="18" charset="0"/>
                        <a:ea typeface="宋体" panose="02010600030101010101" pitchFamily="2" charset="-122"/>
                      </a:endParaRPr>
                    </a:p>
                  </a:txBody>
                  <a:tcPr marL="17582" marR="17582" marT="0" marB="0" anchor="ctr">
                    <a:solidFill>
                      <a:srgbClr val="3DCD58"/>
                    </a:solidFill>
                  </a:tcPr>
                </a:tc>
                <a:extLst>
                  <a:ext uri="{0D108BD9-81ED-4DB2-BD59-A6C34878D82A}">
                    <a16:rowId xmlns:a16="http://schemas.microsoft.com/office/drawing/2014/main" val="2592772623"/>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TCSESM043F23F0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ConneXium Managed Switch 4TX</a:t>
                      </a:r>
                    </a:p>
                  </a:txBody>
                  <a:tcPr marL="9525" marR="9525" marT="9525" marB="0" anchor="b"/>
                </a:tc>
                <a:extLst>
                  <a:ext uri="{0D108BD9-81ED-4DB2-BD59-A6C34878D82A}">
                    <a16:rowId xmlns:a16="http://schemas.microsoft.com/office/drawing/2014/main" val="3716772940"/>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TCSESM043F1CS0</a:t>
                      </a:r>
                    </a:p>
                  </a:txBody>
                  <a:tcPr marL="9525" marR="9525" marT="9525" marB="0" anchor="b"/>
                </a:tc>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ConneXium Managed Switch 3TX/1FX-SM</a:t>
                      </a:r>
                    </a:p>
                  </a:txBody>
                  <a:tcPr marL="9525" marR="9525" marT="9525" marB="0" anchor="b"/>
                </a:tc>
                <a:extLst>
                  <a:ext uri="{0D108BD9-81ED-4DB2-BD59-A6C34878D82A}">
                    <a16:rowId xmlns:a16="http://schemas.microsoft.com/office/drawing/2014/main" val="67617705"/>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TCSESM043F1CU0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ConneXium Managed Switch 3TX/1FX-MM</a:t>
                      </a:r>
                    </a:p>
                  </a:txBody>
                  <a:tcPr marL="9525" marR="9525" marT="9525" marB="0" anchor="b"/>
                </a:tc>
                <a:extLst>
                  <a:ext uri="{0D108BD9-81ED-4DB2-BD59-A6C34878D82A}">
                    <a16:rowId xmlns:a16="http://schemas.microsoft.com/office/drawing/2014/main" val="754278046"/>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TCSESM043F2CS0</a:t>
                      </a:r>
                    </a:p>
                  </a:txBody>
                  <a:tcPr marL="9525" marR="9525" marT="9525" marB="0" anchor="b"/>
                </a:tc>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ConneXium Managed Switch 2TX/2FX-SM</a:t>
                      </a:r>
                    </a:p>
                  </a:txBody>
                  <a:tcPr marL="9525" marR="9525" marT="9525" marB="0" anchor="b"/>
                </a:tc>
                <a:extLst>
                  <a:ext uri="{0D108BD9-81ED-4DB2-BD59-A6C34878D82A}">
                    <a16:rowId xmlns:a16="http://schemas.microsoft.com/office/drawing/2014/main" val="891743930"/>
                  </a:ext>
                </a:extLst>
              </a:tr>
              <a:tr h="159012">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TCSESM043F2CU0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ConneXium Managed Switch 2TX/2FX-MM</a:t>
                      </a:r>
                    </a:p>
                  </a:txBody>
                  <a:tcPr marL="9525" marR="9525" marT="9525" marB="0" anchor="b"/>
                </a:tc>
                <a:extLst>
                  <a:ext uri="{0D108BD9-81ED-4DB2-BD59-A6C34878D82A}">
                    <a16:rowId xmlns:a16="http://schemas.microsoft.com/office/drawing/2014/main" val="977204166"/>
                  </a:ext>
                </a:extLst>
              </a:tr>
              <a:tr h="159012">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TCSESM083F23F0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ConneXium Managed Switch 8TX</a:t>
                      </a:r>
                    </a:p>
                  </a:txBody>
                  <a:tcPr marL="9525" marR="9525" marT="9525" marB="0" anchor="b"/>
                </a:tc>
                <a:extLst>
                  <a:ext uri="{0D108BD9-81ED-4DB2-BD59-A6C34878D82A}">
                    <a16:rowId xmlns:a16="http://schemas.microsoft.com/office/drawing/2014/main" val="1256733232"/>
                  </a:ext>
                </a:extLst>
              </a:tr>
              <a:tr h="159012">
                <a:tc>
                  <a:txBody>
                    <a:bodyPr/>
                    <a:lstStyle/>
                    <a:p>
                      <a:pPr marL="88900" indent="0" algn="l" defTabSz="457184" rtl="0" eaLnBrk="1" fontAlgn="b" latinLnBrk="0" hangingPunct="1">
                        <a:spcAft>
                          <a:spcPts val="0"/>
                        </a:spcAft>
                      </a:pPr>
                      <a:endParaRPr lang="en-US" sz="800" kern="1200">
                        <a:solidFill>
                          <a:schemeClr val="tx1"/>
                        </a:solidFill>
                        <a:effectLst/>
                        <a:latin typeface="+mn-lt"/>
                        <a:ea typeface="+mn-ea"/>
                        <a:cs typeface="+mn-cs"/>
                      </a:endParaRPr>
                    </a:p>
                  </a:txBody>
                  <a:tcPr marL="9525" marR="9525" marT="9525" marB="0" anchor="b"/>
                </a:tc>
                <a:tc>
                  <a:txBody>
                    <a:bodyPr/>
                    <a:lstStyle/>
                    <a:p>
                      <a:pPr marL="88900" indent="0" algn="l" defTabSz="457184" rtl="0" eaLnBrk="1" fontAlgn="b" latinLnBrk="0" hangingPunct="1">
                        <a:spcAft>
                          <a:spcPts val="0"/>
                        </a:spcAft>
                      </a:pPr>
                      <a:endParaRPr lang="en-US" sz="800" kern="1200" dirty="0">
                        <a:solidFill>
                          <a:schemeClr val="tx1"/>
                        </a:solidFill>
                        <a:effectLst/>
                        <a:latin typeface="+mn-lt"/>
                        <a:ea typeface="+mn-ea"/>
                        <a:cs typeface="+mn-cs"/>
                      </a:endParaRPr>
                    </a:p>
                  </a:txBody>
                  <a:tcPr marL="9525" marR="9525" marT="9525" marB="0" anchor="b"/>
                </a:tc>
                <a:extLst>
                  <a:ext uri="{0D108BD9-81ED-4DB2-BD59-A6C34878D82A}">
                    <a16:rowId xmlns:a16="http://schemas.microsoft.com/office/drawing/2014/main" val="425808944"/>
                  </a:ext>
                </a:extLst>
              </a:tr>
              <a:tr h="159012">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TCSESM083F1CS0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ConneXium Managed Switch 7TX/1FX-SM</a:t>
                      </a:r>
                    </a:p>
                  </a:txBody>
                  <a:tcPr marL="9525" marR="9525" marT="9525" marB="0" anchor="b"/>
                </a:tc>
                <a:extLst>
                  <a:ext uri="{0D108BD9-81ED-4DB2-BD59-A6C34878D82A}">
                    <a16:rowId xmlns:a16="http://schemas.microsoft.com/office/drawing/2014/main" val="221793436"/>
                  </a:ext>
                </a:extLst>
              </a:tr>
              <a:tr h="159012">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TCSESM083F1CU0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ConneXium Managed Switch 7TX/1FX-MM</a:t>
                      </a:r>
                    </a:p>
                  </a:txBody>
                  <a:tcPr marL="9525" marR="9525" marT="9525" marB="0" anchor="b"/>
                </a:tc>
                <a:extLst>
                  <a:ext uri="{0D108BD9-81ED-4DB2-BD59-A6C34878D82A}">
                    <a16:rowId xmlns:a16="http://schemas.microsoft.com/office/drawing/2014/main" val="3724439034"/>
                  </a:ext>
                </a:extLst>
              </a:tr>
              <a:tr h="159012">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TCSESM083F2CS0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ConneXium Managed Switch 6TX/2FX-SM</a:t>
                      </a:r>
                    </a:p>
                  </a:txBody>
                  <a:tcPr marL="9525" marR="9525" marT="9525" marB="0" anchor="b"/>
                </a:tc>
                <a:extLst>
                  <a:ext uri="{0D108BD9-81ED-4DB2-BD59-A6C34878D82A}">
                    <a16:rowId xmlns:a16="http://schemas.microsoft.com/office/drawing/2014/main" val="1188503858"/>
                  </a:ext>
                </a:extLst>
              </a:tr>
              <a:tr h="159012">
                <a:tc>
                  <a:txBody>
                    <a:bodyPr/>
                    <a:lstStyle/>
                    <a:p>
                      <a:pPr marL="88900" indent="0" algn="l" defTabSz="457184" rtl="0" eaLnBrk="1" fontAlgn="b" latinLnBrk="0" hangingPunct="1">
                        <a:spcAft>
                          <a:spcPts val="0"/>
                        </a:spcAft>
                      </a:pPr>
                      <a:endParaRPr lang="en-US" sz="800" kern="1200">
                        <a:solidFill>
                          <a:schemeClr val="tx1"/>
                        </a:solidFill>
                        <a:effectLst/>
                        <a:latin typeface="+mn-lt"/>
                        <a:ea typeface="+mn-ea"/>
                        <a:cs typeface="+mn-cs"/>
                      </a:endParaRPr>
                    </a:p>
                  </a:txBody>
                  <a:tcPr marL="9525" marR="9525" marT="9525" marB="0" anchor="b"/>
                </a:tc>
                <a:tc>
                  <a:txBody>
                    <a:bodyPr/>
                    <a:lstStyle/>
                    <a:p>
                      <a:pPr marL="88900" indent="0" algn="l" defTabSz="457184" rtl="0" eaLnBrk="1" fontAlgn="b" latinLnBrk="0" hangingPunct="1">
                        <a:spcAft>
                          <a:spcPts val="0"/>
                        </a:spcAft>
                      </a:pPr>
                      <a:endParaRPr lang="en-US" sz="800" kern="1200" dirty="0">
                        <a:solidFill>
                          <a:schemeClr val="tx1"/>
                        </a:solidFill>
                        <a:effectLst/>
                        <a:latin typeface="+mn-lt"/>
                        <a:ea typeface="+mn-ea"/>
                        <a:cs typeface="+mn-cs"/>
                      </a:endParaRPr>
                    </a:p>
                  </a:txBody>
                  <a:tcPr marL="9525" marR="9525" marT="9525" marB="0" anchor="b"/>
                </a:tc>
                <a:extLst>
                  <a:ext uri="{0D108BD9-81ED-4DB2-BD59-A6C34878D82A}">
                    <a16:rowId xmlns:a16="http://schemas.microsoft.com/office/drawing/2014/main" val="3982749381"/>
                  </a:ext>
                </a:extLst>
              </a:tr>
              <a:tr h="159012">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TCSESM083F2CU0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ConneXium Managed Switch 6TX/2FX-MM</a:t>
                      </a:r>
                    </a:p>
                  </a:txBody>
                  <a:tcPr marL="9525" marR="9525" marT="9525" marB="0" anchor="b"/>
                </a:tc>
                <a:extLst>
                  <a:ext uri="{0D108BD9-81ED-4DB2-BD59-A6C34878D82A}">
                    <a16:rowId xmlns:a16="http://schemas.microsoft.com/office/drawing/2014/main" val="380503933"/>
                  </a:ext>
                </a:extLst>
              </a:tr>
              <a:tr h="159012">
                <a:tc>
                  <a:txBody>
                    <a:bodyPr/>
                    <a:lstStyle/>
                    <a:p>
                      <a:pPr marL="88900" indent="0" algn="l" defTabSz="457184" rtl="0" eaLnBrk="1" fontAlgn="b" latinLnBrk="0" hangingPunct="1">
                        <a:spcAft>
                          <a:spcPts val="0"/>
                        </a:spcAft>
                      </a:pPr>
                      <a:endParaRPr lang="en-US" sz="800" kern="1200">
                        <a:solidFill>
                          <a:schemeClr val="tx1"/>
                        </a:solidFill>
                        <a:effectLst/>
                        <a:latin typeface="+mn-lt"/>
                        <a:ea typeface="+mn-ea"/>
                        <a:cs typeface="+mn-cs"/>
                      </a:endParaRPr>
                    </a:p>
                  </a:txBody>
                  <a:tcPr marL="9525" marR="9525" marT="9525" marB="0" anchor="b"/>
                </a:tc>
                <a:tc>
                  <a:txBody>
                    <a:bodyPr/>
                    <a:lstStyle/>
                    <a:p>
                      <a:pPr marL="88900" indent="0" algn="l" defTabSz="457184" rtl="0" eaLnBrk="1" fontAlgn="b" latinLnBrk="0" hangingPunct="1">
                        <a:spcAft>
                          <a:spcPts val="0"/>
                        </a:spcAft>
                      </a:pPr>
                      <a:endParaRPr lang="en-US" sz="800" kern="1200" dirty="0">
                        <a:solidFill>
                          <a:schemeClr val="tx1"/>
                        </a:solidFill>
                        <a:effectLst/>
                        <a:latin typeface="+mn-lt"/>
                        <a:ea typeface="+mn-ea"/>
                        <a:cs typeface="+mn-cs"/>
                      </a:endParaRPr>
                    </a:p>
                  </a:txBody>
                  <a:tcPr marL="9525" marR="9525" marT="9525" marB="0" anchor="b"/>
                </a:tc>
                <a:extLst>
                  <a:ext uri="{0D108BD9-81ED-4DB2-BD59-A6C34878D82A}">
                    <a16:rowId xmlns:a16="http://schemas.microsoft.com/office/drawing/2014/main" val="3517692077"/>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TCSESM103F2LG0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ConneXium Managed Switch 8TX/2GE SFP</a:t>
                      </a:r>
                    </a:p>
                  </a:txBody>
                  <a:tcPr marL="9525" marR="9525" marT="9525" marB="0" anchor="b"/>
                </a:tc>
                <a:extLst>
                  <a:ext uri="{0D108BD9-81ED-4DB2-BD59-A6C34878D82A}">
                    <a16:rowId xmlns:a16="http://schemas.microsoft.com/office/drawing/2014/main" val="2663504594"/>
                  </a:ext>
                </a:extLst>
              </a:tr>
              <a:tr h="159012">
                <a:tc>
                  <a:txBody>
                    <a:bodyPr/>
                    <a:lstStyle/>
                    <a:p>
                      <a:pPr marL="88900" indent="0" algn="l" defTabSz="457184" rtl="0" eaLnBrk="1" fontAlgn="b" latinLnBrk="0" hangingPunct="1">
                        <a:spcAft>
                          <a:spcPts val="0"/>
                        </a:spcAft>
                      </a:pPr>
                      <a:endParaRPr lang="en-US" sz="800" kern="1200" dirty="0">
                        <a:solidFill>
                          <a:schemeClr val="tx1"/>
                        </a:solidFill>
                        <a:effectLst/>
                        <a:latin typeface="+mn-lt"/>
                        <a:ea typeface="+mn-ea"/>
                        <a:cs typeface="+mn-cs"/>
                      </a:endParaRPr>
                    </a:p>
                  </a:txBody>
                  <a:tcPr marL="9525" marR="9525" marT="9525" marB="0" anchor="b"/>
                </a:tc>
                <a:tc>
                  <a:txBody>
                    <a:bodyPr/>
                    <a:lstStyle/>
                    <a:p>
                      <a:pPr marL="88900" indent="0" algn="l" defTabSz="457184" rtl="0" eaLnBrk="1" fontAlgn="b" latinLnBrk="0" hangingPunct="1">
                        <a:spcAft>
                          <a:spcPts val="0"/>
                        </a:spcAft>
                      </a:pPr>
                      <a:endParaRPr lang="en-US" sz="800" kern="1200" dirty="0">
                        <a:solidFill>
                          <a:schemeClr val="tx1"/>
                        </a:solidFill>
                        <a:effectLst/>
                        <a:latin typeface="+mn-lt"/>
                        <a:ea typeface="+mn-ea"/>
                        <a:cs typeface="+mn-cs"/>
                      </a:endParaRPr>
                    </a:p>
                  </a:txBody>
                  <a:tcPr marL="9525" marR="9525" marT="9525" marB="0" anchor="b"/>
                </a:tc>
                <a:extLst>
                  <a:ext uri="{0D108BD9-81ED-4DB2-BD59-A6C34878D82A}">
                    <a16:rowId xmlns:a16="http://schemas.microsoft.com/office/drawing/2014/main" val="123801805"/>
                  </a:ext>
                </a:extLst>
              </a:tr>
              <a:tr h="159012">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endParaRPr lang="en-US" sz="800" kern="1200" noProof="0" dirty="0">
                        <a:solidFill>
                          <a:schemeClr val="tx1"/>
                        </a:solidFill>
                        <a:effectLst/>
                        <a:latin typeface="+mn-lt"/>
                        <a:ea typeface="+mn-ea"/>
                        <a:cs typeface="+mn-cs"/>
                      </a:endParaRPr>
                    </a:p>
                  </a:txBody>
                  <a:tcPr marL="9525" marR="9525" marT="9525" marB="0" anchor="b"/>
                </a:tc>
                <a:tc>
                  <a:txBody>
                    <a:bodyPr/>
                    <a:lstStyle/>
                    <a:p>
                      <a:pPr marL="88900" indent="0" algn="l" defTabSz="457184" rtl="0" eaLnBrk="1" fontAlgn="b" latinLnBrk="0" hangingPunct="1">
                        <a:spcAft>
                          <a:spcPts val="0"/>
                        </a:spcAft>
                      </a:pPr>
                      <a:endParaRPr lang="en-US" sz="800" kern="1200" dirty="0">
                        <a:solidFill>
                          <a:schemeClr val="tx1"/>
                        </a:solidFill>
                        <a:effectLst/>
                        <a:latin typeface="+mn-lt"/>
                        <a:ea typeface="+mn-ea"/>
                        <a:cs typeface="+mn-cs"/>
                      </a:endParaRPr>
                    </a:p>
                  </a:txBody>
                  <a:tcPr marL="9525" marR="9525" marT="9525" marB="0" anchor="b"/>
                </a:tc>
                <a:extLst>
                  <a:ext uri="{0D108BD9-81ED-4DB2-BD59-A6C34878D82A}">
                    <a16:rowId xmlns:a16="http://schemas.microsoft.com/office/drawing/2014/main" val="2751617379"/>
                  </a:ext>
                </a:extLst>
              </a:tr>
              <a:tr h="159012">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TCSEAM0100</a:t>
                      </a:r>
                    </a:p>
                  </a:txBody>
                  <a:tcPr marL="9525" marR="9525" marT="9525" marB="0" anchor="b"/>
                </a:tc>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ConneXium Managed Switch Memory Back Up Adapter</a:t>
                      </a:r>
                    </a:p>
                  </a:txBody>
                  <a:tcPr marL="9525" marR="9525" marT="9525" marB="0" anchor="b"/>
                </a:tc>
                <a:extLst>
                  <a:ext uri="{0D108BD9-81ED-4DB2-BD59-A6C34878D82A}">
                    <a16:rowId xmlns:a16="http://schemas.microsoft.com/office/drawing/2014/main" val="1206598450"/>
                  </a:ext>
                </a:extLst>
              </a:tr>
            </a:tbl>
          </a:graphicData>
        </a:graphic>
      </p:graphicFrame>
      <p:sp>
        <p:nvSpPr>
          <p:cNvPr id="7" name="Text Placeholder 6">
            <a:extLst>
              <a:ext uri="{FF2B5EF4-FFF2-40B4-BE49-F238E27FC236}">
                <a16:creationId xmlns:a16="http://schemas.microsoft.com/office/drawing/2014/main" id="{6A8B4BFE-4368-493F-802F-BC3DC473B005}"/>
              </a:ext>
            </a:extLst>
          </p:cNvPr>
          <p:cNvSpPr>
            <a:spLocks noGrp="1"/>
          </p:cNvSpPr>
          <p:nvPr>
            <p:ph type="body" sz="quarter" idx="33"/>
          </p:nvPr>
        </p:nvSpPr>
        <p:spPr/>
        <p:txBody>
          <a:bodyPr/>
          <a:lstStyle/>
          <a:p>
            <a:endParaRPr lang="en-US" dirty="0"/>
          </a:p>
        </p:txBody>
      </p:sp>
      <p:sp>
        <p:nvSpPr>
          <p:cNvPr id="10" name="Rectangle 9">
            <a:extLst>
              <a:ext uri="{FF2B5EF4-FFF2-40B4-BE49-F238E27FC236}">
                <a16:creationId xmlns:a16="http://schemas.microsoft.com/office/drawing/2014/main" id="{777D3142-3FA1-45DA-A553-8D67BDDCCCC2}"/>
              </a:ext>
            </a:extLst>
          </p:cNvPr>
          <p:cNvSpPr/>
          <p:nvPr/>
        </p:nvSpPr>
        <p:spPr>
          <a:xfrm rot="20894735">
            <a:off x="5847545" y="956305"/>
            <a:ext cx="2326999" cy="369332"/>
          </a:xfrm>
          <a:prstGeom prst="rect">
            <a:avLst/>
          </a:prstGeom>
          <a:noFill/>
        </p:spPr>
        <p:txBody>
          <a:bodyPr wrap="square" lIns="91440" tIns="45720" rIns="91440" bIns="45720">
            <a:spAutoFit/>
          </a:bodyPr>
          <a:lstStyle/>
          <a:p>
            <a:pPr algn="ctr"/>
            <a:r>
              <a:rPr lang="en-US" b="1" dirty="0">
                <a:ln w="22225">
                  <a:noFill/>
                  <a:prstDash val="solid"/>
                </a:ln>
                <a:solidFill>
                  <a:schemeClr val="tx2"/>
                </a:solidFill>
              </a:rPr>
              <a:t>June</a:t>
            </a:r>
            <a:r>
              <a:rPr lang="en-US" b="1" cap="none" spc="0" dirty="0">
                <a:ln w="22225">
                  <a:noFill/>
                  <a:prstDash val="solid"/>
                </a:ln>
                <a:solidFill>
                  <a:schemeClr val="tx2"/>
                </a:solidFill>
                <a:effectLst/>
              </a:rPr>
              <a:t> 2020</a:t>
            </a:r>
          </a:p>
        </p:txBody>
      </p:sp>
    </p:spTree>
    <p:extLst>
      <p:ext uri="{BB962C8B-B14F-4D97-AF65-F5344CB8AC3E}">
        <p14:creationId xmlns:p14="http://schemas.microsoft.com/office/powerpoint/2010/main" val="2947696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r>
              <a:rPr lang="en-US" dirty="0"/>
              <a:t>Page </a:t>
            </a:r>
            <a:fld id="{5A9C12DC-491F-9444-86A2-13AC5C62A2FC}" type="slidenum">
              <a:rPr lang="en-US" smtClean="0"/>
              <a:pPr/>
              <a:t>17</a:t>
            </a:fld>
            <a:endParaRPr lang="en-US" dirty="0"/>
          </a:p>
        </p:txBody>
      </p:sp>
      <p:sp>
        <p:nvSpPr>
          <p:cNvPr id="4" name="Footer Placeholder 3"/>
          <p:cNvSpPr>
            <a:spLocks noGrp="1"/>
          </p:cNvSpPr>
          <p:nvPr>
            <p:ph type="ftr" sz="quarter" idx="3"/>
          </p:nvPr>
        </p:nvSpPr>
        <p:spPr/>
        <p:txBody>
          <a:bodyPr/>
          <a:lstStyle/>
          <a:p>
            <a:r>
              <a:rPr lang="en-US" dirty="0"/>
              <a:t>Confidential Property of Schneider Electric |</a:t>
            </a:r>
          </a:p>
        </p:txBody>
      </p:sp>
      <p:sp>
        <p:nvSpPr>
          <p:cNvPr id="5" name="Text Placeholder 4">
            <a:extLst>
              <a:ext uri="{FF2B5EF4-FFF2-40B4-BE49-F238E27FC236}">
                <a16:creationId xmlns:a16="http://schemas.microsoft.com/office/drawing/2014/main" id="{840D8143-9DBB-46CD-A919-218A6E98132C}"/>
              </a:ext>
            </a:extLst>
          </p:cNvPr>
          <p:cNvSpPr>
            <a:spLocks noGrp="1"/>
          </p:cNvSpPr>
          <p:nvPr>
            <p:ph type="body" sz="quarter" idx="32"/>
          </p:nvPr>
        </p:nvSpPr>
        <p:spPr/>
        <p:txBody>
          <a:bodyPr/>
          <a:lstStyle/>
          <a:p>
            <a:r>
              <a:rPr lang="ru-RU" dirty="0"/>
              <a:t>Рекомендуемые замены </a:t>
            </a:r>
            <a:r>
              <a:rPr lang="en-US" dirty="0"/>
              <a:t>(</a:t>
            </a:r>
            <a:r>
              <a:rPr lang="ru-RU" dirty="0"/>
              <a:t>продолжение</a:t>
            </a:r>
            <a:r>
              <a:rPr lang="en-US" dirty="0"/>
              <a:t>)</a:t>
            </a:r>
          </a:p>
        </p:txBody>
      </p:sp>
      <p:sp>
        <p:nvSpPr>
          <p:cNvPr id="12" name="TextBox 11">
            <a:extLst>
              <a:ext uri="{FF2B5EF4-FFF2-40B4-BE49-F238E27FC236}">
                <a16:creationId xmlns:a16="http://schemas.microsoft.com/office/drawing/2014/main" id="{78908A89-F611-43B6-92CF-28D31835A4B9}"/>
              </a:ext>
            </a:extLst>
          </p:cNvPr>
          <p:cNvSpPr txBox="1"/>
          <p:nvPr/>
        </p:nvSpPr>
        <p:spPr>
          <a:xfrm>
            <a:off x="3523823" y="2974843"/>
            <a:ext cx="2428870" cy="369332"/>
          </a:xfrm>
          <a:prstGeom prst="rect">
            <a:avLst/>
          </a:prstGeom>
          <a:noFill/>
        </p:spPr>
        <p:txBody>
          <a:bodyPr wrap="none" rtlCol="0">
            <a:spAutoFit/>
          </a:bodyPr>
          <a:lstStyle/>
          <a:p>
            <a:pPr algn="l"/>
            <a:r>
              <a:rPr lang="en-US" dirty="0">
                <a:solidFill>
                  <a:schemeClr val="tx2"/>
                </a:solidFill>
              </a:rPr>
              <a:t>Unmanaged Switches</a:t>
            </a:r>
          </a:p>
        </p:txBody>
      </p:sp>
      <p:sp>
        <p:nvSpPr>
          <p:cNvPr id="13" name="Arrow: Right 12">
            <a:extLst>
              <a:ext uri="{FF2B5EF4-FFF2-40B4-BE49-F238E27FC236}">
                <a16:creationId xmlns:a16="http://schemas.microsoft.com/office/drawing/2014/main" id="{003DFACB-C572-4CAB-B0C1-B6AF2D2723A2}"/>
              </a:ext>
            </a:extLst>
          </p:cNvPr>
          <p:cNvSpPr/>
          <p:nvPr/>
        </p:nvSpPr>
        <p:spPr>
          <a:xfrm>
            <a:off x="4471346" y="3738044"/>
            <a:ext cx="290168" cy="401060"/>
          </a:xfrm>
          <a:prstGeom prst="rightArrow">
            <a:avLst/>
          </a:prstGeom>
          <a:no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4" name="Table 13">
            <a:extLst>
              <a:ext uri="{FF2B5EF4-FFF2-40B4-BE49-F238E27FC236}">
                <a16:creationId xmlns:a16="http://schemas.microsoft.com/office/drawing/2014/main" id="{CC2C73FB-6D08-4727-A81E-22ED74D6C689}"/>
              </a:ext>
            </a:extLst>
          </p:cNvPr>
          <p:cNvGraphicFramePr>
            <a:graphicFrameLocks noGrp="1"/>
          </p:cNvGraphicFramePr>
          <p:nvPr/>
        </p:nvGraphicFramePr>
        <p:xfrm>
          <a:off x="4836565" y="3350170"/>
          <a:ext cx="4073083" cy="1279766"/>
        </p:xfrm>
        <a:graphic>
          <a:graphicData uri="http://schemas.openxmlformats.org/drawingml/2006/table">
            <a:tbl>
              <a:tblPr>
                <a:tableStyleId>{BC89EF96-8CEA-46FF-86C4-4CE0E7609802}</a:tableStyleId>
              </a:tblPr>
              <a:tblGrid>
                <a:gridCol w="1304014">
                  <a:extLst>
                    <a:ext uri="{9D8B030D-6E8A-4147-A177-3AD203B41FA5}">
                      <a16:colId xmlns:a16="http://schemas.microsoft.com/office/drawing/2014/main" val="1461134680"/>
                    </a:ext>
                  </a:extLst>
                </a:gridCol>
                <a:gridCol w="2769069">
                  <a:extLst>
                    <a:ext uri="{9D8B030D-6E8A-4147-A177-3AD203B41FA5}">
                      <a16:colId xmlns:a16="http://schemas.microsoft.com/office/drawing/2014/main" val="222816217"/>
                    </a:ext>
                  </a:extLst>
                </a:gridCol>
              </a:tblGrid>
              <a:tr h="159012">
                <a:tc>
                  <a:txBody>
                    <a:bodyPr/>
                    <a:lstStyle/>
                    <a:p>
                      <a:pPr marL="45720" marR="64770" algn="ctr">
                        <a:lnSpc>
                          <a:spcPts val="1000"/>
                        </a:lnSpc>
                        <a:spcAft>
                          <a:spcPts val="600"/>
                        </a:spcAft>
                        <a:tabLst>
                          <a:tab pos="939800" algn="l"/>
                          <a:tab pos="1209675" algn="l"/>
                        </a:tabLst>
                      </a:pPr>
                      <a:r>
                        <a:rPr lang="en-US" sz="1000" dirty="0">
                          <a:effectLst/>
                        </a:rPr>
                        <a:t>Part Number</a:t>
                      </a:r>
                      <a:endParaRPr lang="en-US" sz="1000" b="1" dirty="0">
                        <a:effectLst/>
                        <a:latin typeface="Arial" panose="020B0604020202020204" pitchFamily="34" charset="0"/>
                        <a:ea typeface="宋体" panose="02010600030101010101" pitchFamily="2" charset="-122"/>
                        <a:cs typeface="Times New Roman" panose="02020603050405020304" pitchFamily="18" charset="0"/>
                      </a:endParaRPr>
                    </a:p>
                  </a:txBody>
                  <a:tcPr marL="17582" marR="17582" marT="0" marB="0" anchor="ctr">
                    <a:solidFill>
                      <a:srgbClr val="3DCD58"/>
                    </a:solidFill>
                  </a:tcPr>
                </a:tc>
                <a:tc>
                  <a:txBody>
                    <a:bodyPr/>
                    <a:lstStyle/>
                    <a:p>
                      <a:pPr algn="ctr">
                        <a:spcAft>
                          <a:spcPts val="0"/>
                        </a:spcAft>
                      </a:pPr>
                      <a:r>
                        <a:rPr lang="en-US" sz="1000" dirty="0">
                          <a:effectLst/>
                        </a:rPr>
                        <a:t>Description</a:t>
                      </a:r>
                      <a:endParaRPr lang="en-US" sz="1000" dirty="0">
                        <a:effectLst/>
                        <a:latin typeface="Times New Roman" panose="02020603050405020304" pitchFamily="18" charset="0"/>
                        <a:ea typeface="宋体" panose="02010600030101010101" pitchFamily="2" charset="-122"/>
                      </a:endParaRPr>
                    </a:p>
                  </a:txBody>
                  <a:tcPr marL="17582" marR="17582" marT="0" marB="0" anchor="ctr">
                    <a:solidFill>
                      <a:srgbClr val="3DCD58"/>
                    </a:solidFill>
                  </a:tcPr>
                </a:tc>
                <a:extLst>
                  <a:ext uri="{0D108BD9-81ED-4DB2-BD59-A6C34878D82A}">
                    <a16:rowId xmlns:a16="http://schemas.microsoft.com/office/drawing/2014/main" val="2592772623"/>
                  </a:ext>
                </a:extLst>
              </a:tr>
              <a:tr h="329393">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MCSESU053FN0</a:t>
                      </a:r>
                    </a:p>
                  </a:txBody>
                  <a:tcPr marL="9525" marR="9525" marT="9525" marB="0" anchor="ctr"/>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Unmanaged Switch 5TX</a:t>
                      </a:r>
                    </a:p>
                  </a:txBody>
                  <a:tcPr marL="9525" marR="9525" marT="9525" marB="0" anchor="ctr"/>
                </a:tc>
                <a:extLst>
                  <a:ext uri="{0D108BD9-81ED-4DB2-BD59-A6C34878D82A}">
                    <a16:rowId xmlns:a16="http://schemas.microsoft.com/office/drawing/2014/main" val="3716772940"/>
                  </a:ext>
                </a:extLst>
              </a:tr>
              <a:tr h="314325">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MCSESU083FN0</a:t>
                      </a:r>
                    </a:p>
                  </a:txBody>
                  <a:tcPr marL="9525" marR="9525" marT="9525" marB="0" anchor="ctr"/>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Unmanaged Switch 8TX</a:t>
                      </a:r>
                    </a:p>
                  </a:txBody>
                  <a:tcPr marL="9525" marR="9525" marT="9525" marB="0" anchor="ctr"/>
                </a:tc>
                <a:extLst>
                  <a:ext uri="{0D108BD9-81ED-4DB2-BD59-A6C34878D82A}">
                    <a16:rowId xmlns:a16="http://schemas.microsoft.com/office/drawing/2014/main" val="67617705"/>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MCSESU053F1CU0</a:t>
                      </a:r>
                    </a:p>
                  </a:txBody>
                  <a:tcPr marL="9525" marR="9525" marT="9525" marB="0" anchor="ctr"/>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Unmanaged Switch 4TX/1FX-MM</a:t>
                      </a:r>
                    </a:p>
                  </a:txBody>
                  <a:tcPr marL="9525" marR="9525" marT="9525" marB="0" anchor="ctr"/>
                </a:tc>
                <a:extLst>
                  <a:ext uri="{0D108BD9-81ED-4DB2-BD59-A6C34878D82A}">
                    <a16:rowId xmlns:a16="http://schemas.microsoft.com/office/drawing/2014/main" val="754278046"/>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MCSESU083F2CS0</a:t>
                      </a:r>
                    </a:p>
                  </a:txBody>
                  <a:tcPr marL="9525" marR="9525" marT="9525" marB="0" anchor="ctr"/>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Unmanaged Switch 6TX/2FX-SM</a:t>
                      </a:r>
                    </a:p>
                  </a:txBody>
                  <a:tcPr marL="9525" marR="9525" marT="9525" marB="0" anchor="ctr"/>
                </a:tc>
                <a:extLst>
                  <a:ext uri="{0D108BD9-81ED-4DB2-BD59-A6C34878D82A}">
                    <a16:rowId xmlns:a16="http://schemas.microsoft.com/office/drawing/2014/main" val="891743930"/>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MCSESU083F2CU0</a:t>
                      </a:r>
                    </a:p>
                  </a:txBody>
                  <a:tcPr marL="9525" marR="9525" marT="9525" marB="0" anchor="ctr"/>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Unmanaged Switch 6TX/2FX-MM</a:t>
                      </a:r>
                    </a:p>
                  </a:txBody>
                  <a:tcPr marL="9525" marR="9525" marT="9525" marB="0" anchor="ctr"/>
                </a:tc>
                <a:extLst>
                  <a:ext uri="{0D108BD9-81ED-4DB2-BD59-A6C34878D82A}">
                    <a16:rowId xmlns:a16="http://schemas.microsoft.com/office/drawing/2014/main" val="977204166"/>
                  </a:ext>
                </a:extLst>
              </a:tr>
            </a:tbl>
          </a:graphicData>
        </a:graphic>
      </p:graphicFrame>
      <p:graphicFrame>
        <p:nvGraphicFramePr>
          <p:cNvPr id="15" name="Table 14">
            <a:extLst>
              <a:ext uri="{FF2B5EF4-FFF2-40B4-BE49-F238E27FC236}">
                <a16:creationId xmlns:a16="http://schemas.microsoft.com/office/drawing/2014/main" id="{C58E4871-F3A6-4CA7-84E6-9E47BAC5A020}"/>
              </a:ext>
            </a:extLst>
          </p:cNvPr>
          <p:cNvGraphicFramePr>
            <a:graphicFrameLocks noGrp="1"/>
          </p:cNvGraphicFramePr>
          <p:nvPr/>
        </p:nvGraphicFramePr>
        <p:xfrm>
          <a:off x="252413" y="3350170"/>
          <a:ext cx="4073083" cy="1272096"/>
        </p:xfrm>
        <a:graphic>
          <a:graphicData uri="http://schemas.openxmlformats.org/drawingml/2006/table">
            <a:tbl>
              <a:tblPr>
                <a:tableStyleId>{BC89EF96-8CEA-46FF-86C4-4CE0E7609802}</a:tableStyleId>
              </a:tblPr>
              <a:tblGrid>
                <a:gridCol w="1316623">
                  <a:extLst>
                    <a:ext uri="{9D8B030D-6E8A-4147-A177-3AD203B41FA5}">
                      <a16:colId xmlns:a16="http://schemas.microsoft.com/office/drawing/2014/main" val="1461134680"/>
                    </a:ext>
                  </a:extLst>
                </a:gridCol>
                <a:gridCol w="2756460">
                  <a:extLst>
                    <a:ext uri="{9D8B030D-6E8A-4147-A177-3AD203B41FA5}">
                      <a16:colId xmlns:a16="http://schemas.microsoft.com/office/drawing/2014/main" val="222816217"/>
                    </a:ext>
                  </a:extLst>
                </a:gridCol>
              </a:tblGrid>
              <a:tr h="159012">
                <a:tc>
                  <a:txBody>
                    <a:bodyPr/>
                    <a:lstStyle/>
                    <a:p>
                      <a:pPr marL="45720" marR="64770" algn="ctr">
                        <a:lnSpc>
                          <a:spcPts val="1000"/>
                        </a:lnSpc>
                        <a:spcAft>
                          <a:spcPts val="600"/>
                        </a:spcAft>
                        <a:tabLst>
                          <a:tab pos="939800" algn="l"/>
                          <a:tab pos="1209675" algn="l"/>
                        </a:tabLst>
                      </a:pPr>
                      <a:r>
                        <a:rPr lang="en-US" sz="1000" dirty="0">
                          <a:effectLst/>
                        </a:rPr>
                        <a:t>Part Number</a:t>
                      </a:r>
                      <a:endParaRPr lang="en-US" sz="1000" b="1" dirty="0">
                        <a:effectLst/>
                        <a:latin typeface="Arial" panose="020B0604020202020204" pitchFamily="34" charset="0"/>
                        <a:ea typeface="宋体" panose="02010600030101010101" pitchFamily="2" charset="-122"/>
                        <a:cs typeface="Times New Roman" panose="02020603050405020304" pitchFamily="18" charset="0"/>
                      </a:endParaRPr>
                    </a:p>
                  </a:txBody>
                  <a:tcPr marL="17582" marR="17582" marT="0" marB="0" anchor="ctr">
                    <a:solidFill>
                      <a:srgbClr val="3DCD58"/>
                    </a:solidFill>
                  </a:tcPr>
                </a:tc>
                <a:tc>
                  <a:txBody>
                    <a:bodyPr/>
                    <a:lstStyle/>
                    <a:p>
                      <a:pPr algn="ctr">
                        <a:spcAft>
                          <a:spcPts val="0"/>
                        </a:spcAft>
                      </a:pPr>
                      <a:r>
                        <a:rPr lang="en-US" sz="1000" dirty="0">
                          <a:effectLst/>
                        </a:rPr>
                        <a:t>Description</a:t>
                      </a:r>
                      <a:endParaRPr lang="en-US" sz="1000" dirty="0">
                        <a:effectLst/>
                        <a:latin typeface="Times New Roman" panose="02020603050405020304" pitchFamily="18" charset="0"/>
                        <a:ea typeface="宋体" panose="02010600030101010101" pitchFamily="2" charset="-122"/>
                      </a:endParaRPr>
                    </a:p>
                  </a:txBody>
                  <a:tcPr marL="17582" marR="17582" marT="0" marB="0" anchor="ctr">
                    <a:solidFill>
                      <a:srgbClr val="3DCD58"/>
                    </a:solidFill>
                  </a:tcPr>
                </a:tc>
                <a:extLst>
                  <a:ext uri="{0D108BD9-81ED-4DB2-BD59-A6C34878D82A}">
                    <a16:rowId xmlns:a16="http://schemas.microsoft.com/office/drawing/2014/main" val="2592772623"/>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TCSESU033FN0</a:t>
                      </a:r>
                    </a:p>
                  </a:txBody>
                  <a:tcPr marL="9525" marR="9525" marT="9525" marB="0" anchor="ctr"/>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ConneXium Unmanaged Switch 3TX</a:t>
                      </a:r>
                    </a:p>
                  </a:txBody>
                  <a:tcPr marL="9525" marR="9525" marT="9525" marB="0" anchor="ctr"/>
                </a:tc>
                <a:extLst>
                  <a:ext uri="{0D108BD9-81ED-4DB2-BD59-A6C34878D82A}">
                    <a16:rowId xmlns:a16="http://schemas.microsoft.com/office/drawing/2014/main" val="3716772940"/>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TCSESU053FN0</a:t>
                      </a:r>
                    </a:p>
                  </a:txBody>
                  <a:tcPr marL="9525" marR="9525" marT="9525" marB="0" anchor="ctr"/>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ConneXium Unmanaged Switch 5TX</a:t>
                      </a:r>
                    </a:p>
                  </a:txBody>
                  <a:tcPr marL="9525" marR="9525" marT="9525" marB="0" anchor="ctr"/>
                </a:tc>
                <a:extLst>
                  <a:ext uri="{0D108BD9-81ED-4DB2-BD59-A6C34878D82A}">
                    <a16:rowId xmlns:a16="http://schemas.microsoft.com/office/drawing/2014/main" val="67617705"/>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TCSESU083FN0</a:t>
                      </a:r>
                    </a:p>
                  </a:txBody>
                  <a:tcPr marL="9525" marR="9525" marT="9525" marB="0" anchor="ctr"/>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ConneXium Unmanaged Switch 8TX</a:t>
                      </a:r>
                    </a:p>
                  </a:txBody>
                  <a:tcPr marL="9525" marR="9525" marT="9525" marB="0" anchor="ctr"/>
                </a:tc>
                <a:extLst>
                  <a:ext uri="{0D108BD9-81ED-4DB2-BD59-A6C34878D82A}">
                    <a16:rowId xmlns:a16="http://schemas.microsoft.com/office/drawing/2014/main" val="3314942169"/>
                  </a:ext>
                </a:extLst>
              </a:tr>
              <a:tr h="159012">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TCSESSU083FN0</a:t>
                      </a:r>
                    </a:p>
                  </a:txBody>
                  <a:tcPr marL="9525" marR="9525" marT="9525" marB="0" anchor="ctr"/>
                </a:tc>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ConneXium Standard Unmanaged Switch 8TX</a:t>
                      </a:r>
                    </a:p>
                  </a:txBody>
                  <a:tcPr marL="9525" marR="9525" marT="9525" marB="0" anchor="ctr"/>
                </a:tc>
                <a:extLst>
                  <a:ext uri="{0D108BD9-81ED-4DB2-BD59-A6C34878D82A}">
                    <a16:rowId xmlns:a16="http://schemas.microsoft.com/office/drawing/2014/main" val="1189291636"/>
                  </a:ext>
                </a:extLst>
              </a:tr>
              <a:tr h="159012">
                <a:tc>
                  <a:txBody>
                    <a:bodyPr/>
                    <a:lstStyle/>
                    <a:p>
                      <a:pPr marL="88900" indent="0" algn="l" defTabSz="457184" rtl="0" eaLnBrk="1" fontAlgn="b" latinLnBrk="0" hangingPunct="1">
                        <a:spcAft>
                          <a:spcPts val="0"/>
                        </a:spcAft>
                      </a:pPr>
                      <a:r>
                        <a:rPr lang="en-US" sz="800" kern="1200">
                          <a:solidFill>
                            <a:schemeClr val="tx1"/>
                          </a:solidFill>
                          <a:effectLst/>
                          <a:latin typeface="+mn-lt"/>
                          <a:ea typeface="+mn-ea"/>
                          <a:cs typeface="+mn-cs"/>
                        </a:rPr>
                        <a:t>TCSESU043F1N0</a:t>
                      </a:r>
                    </a:p>
                  </a:txBody>
                  <a:tcPr marL="9525" marR="9525" marT="9525" marB="0" anchor="ctr"/>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ConneXium Unmanaged Switch 4TX/1FX-MM</a:t>
                      </a:r>
                    </a:p>
                  </a:txBody>
                  <a:tcPr marL="9525" marR="9525" marT="9525" marB="0" anchor="ctr"/>
                </a:tc>
                <a:extLst>
                  <a:ext uri="{0D108BD9-81ED-4DB2-BD59-A6C34878D82A}">
                    <a16:rowId xmlns:a16="http://schemas.microsoft.com/office/drawing/2014/main" val="891743930"/>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TCSESU103F2CS0 *</a:t>
                      </a:r>
                    </a:p>
                  </a:txBody>
                  <a:tcPr marL="9525" marR="9525" marT="9525" marB="0" anchor="ctr"/>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ConneXium Unmanaged Switch 8TX/2FX-SM</a:t>
                      </a:r>
                    </a:p>
                  </a:txBody>
                  <a:tcPr marL="9525" marR="9525" marT="9525" marB="0" anchor="ctr"/>
                </a:tc>
                <a:extLst>
                  <a:ext uri="{0D108BD9-81ED-4DB2-BD59-A6C34878D82A}">
                    <a16:rowId xmlns:a16="http://schemas.microsoft.com/office/drawing/2014/main" val="977204166"/>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TCSESU103F2CU0 *</a:t>
                      </a:r>
                    </a:p>
                  </a:txBody>
                  <a:tcPr marL="9525" marR="9525" marT="9525" marB="0" anchor="ctr"/>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ConneXium Unmanaged Switch 8TX/2FX-MM</a:t>
                      </a:r>
                    </a:p>
                  </a:txBody>
                  <a:tcPr marL="9525" marR="9525" marT="9525" marB="0" anchor="ctr"/>
                </a:tc>
                <a:extLst>
                  <a:ext uri="{0D108BD9-81ED-4DB2-BD59-A6C34878D82A}">
                    <a16:rowId xmlns:a16="http://schemas.microsoft.com/office/drawing/2014/main" val="3499387995"/>
                  </a:ext>
                </a:extLst>
              </a:tr>
            </a:tbl>
          </a:graphicData>
        </a:graphic>
      </p:graphicFrame>
      <p:sp>
        <p:nvSpPr>
          <p:cNvPr id="11" name="TextBox 10">
            <a:extLst>
              <a:ext uri="{FF2B5EF4-FFF2-40B4-BE49-F238E27FC236}">
                <a16:creationId xmlns:a16="http://schemas.microsoft.com/office/drawing/2014/main" id="{D8D9BF06-DD51-41F7-A1DA-A38CE2F5F03E}"/>
              </a:ext>
            </a:extLst>
          </p:cNvPr>
          <p:cNvSpPr txBox="1"/>
          <p:nvPr/>
        </p:nvSpPr>
        <p:spPr>
          <a:xfrm>
            <a:off x="3061261" y="929089"/>
            <a:ext cx="4940776" cy="369332"/>
          </a:xfrm>
          <a:prstGeom prst="rect">
            <a:avLst/>
          </a:prstGeom>
          <a:noFill/>
        </p:spPr>
        <p:txBody>
          <a:bodyPr wrap="square" rtlCol="0">
            <a:spAutoFit/>
          </a:bodyPr>
          <a:lstStyle/>
          <a:p>
            <a:r>
              <a:rPr lang="en-US" dirty="0">
                <a:solidFill>
                  <a:schemeClr val="tx2"/>
                </a:solidFill>
              </a:rPr>
              <a:t>Managed Switch Accessories</a:t>
            </a:r>
          </a:p>
        </p:txBody>
      </p:sp>
      <p:graphicFrame>
        <p:nvGraphicFramePr>
          <p:cNvPr id="16" name="Table 15">
            <a:extLst>
              <a:ext uri="{FF2B5EF4-FFF2-40B4-BE49-F238E27FC236}">
                <a16:creationId xmlns:a16="http://schemas.microsoft.com/office/drawing/2014/main" id="{F7C15E5D-6DA3-4079-925E-E2DD47DBF090}"/>
              </a:ext>
            </a:extLst>
          </p:cNvPr>
          <p:cNvGraphicFramePr>
            <a:graphicFrameLocks noGrp="1"/>
          </p:cNvGraphicFramePr>
          <p:nvPr/>
        </p:nvGraphicFramePr>
        <p:xfrm>
          <a:off x="4826442" y="1310689"/>
          <a:ext cx="4073083" cy="1431108"/>
        </p:xfrm>
        <a:graphic>
          <a:graphicData uri="http://schemas.openxmlformats.org/drawingml/2006/table">
            <a:tbl>
              <a:tblPr>
                <a:tableStyleId>{BC89EF96-8CEA-46FF-86C4-4CE0E7609802}</a:tableStyleId>
              </a:tblPr>
              <a:tblGrid>
                <a:gridCol w="1304014">
                  <a:extLst>
                    <a:ext uri="{9D8B030D-6E8A-4147-A177-3AD203B41FA5}">
                      <a16:colId xmlns:a16="http://schemas.microsoft.com/office/drawing/2014/main" val="1461134680"/>
                    </a:ext>
                  </a:extLst>
                </a:gridCol>
                <a:gridCol w="2769069">
                  <a:extLst>
                    <a:ext uri="{9D8B030D-6E8A-4147-A177-3AD203B41FA5}">
                      <a16:colId xmlns:a16="http://schemas.microsoft.com/office/drawing/2014/main" val="222816217"/>
                    </a:ext>
                  </a:extLst>
                </a:gridCol>
              </a:tblGrid>
              <a:tr h="159012">
                <a:tc>
                  <a:txBody>
                    <a:bodyPr/>
                    <a:lstStyle/>
                    <a:p>
                      <a:pPr marL="45720" marR="64770" algn="ctr">
                        <a:lnSpc>
                          <a:spcPts val="1000"/>
                        </a:lnSpc>
                        <a:spcAft>
                          <a:spcPts val="600"/>
                        </a:spcAft>
                        <a:tabLst>
                          <a:tab pos="939800" algn="l"/>
                          <a:tab pos="1209675" algn="l"/>
                        </a:tabLst>
                      </a:pPr>
                      <a:r>
                        <a:rPr lang="en-US" sz="1000" dirty="0">
                          <a:effectLst/>
                        </a:rPr>
                        <a:t>Part Number</a:t>
                      </a:r>
                      <a:endParaRPr lang="en-US" sz="1000" b="1" dirty="0">
                        <a:effectLst/>
                        <a:latin typeface="Arial" panose="020B0604020202020204" pitchFamily="34" charset="0"/>
                        <a:ea typeface="宋体" panose="02010600030101010101" pitchFamily="2" charset="-122"/>
                        <a:cs typeface="Times New Roman" panose="02020603050405020304" pitchFamily="18" charset="0"/>
                      </a:endParaRPr>
                    </a:p>
                  </a:txBody>
                  <a:tcPr marL="17582" marR="17582" marT="0" marB="0" anchor="ctr">
                    <a:solidFill>
                      <a:srgbClr val="3DCD58"/>
                    </a:solidFill>
                  </a:tcPr>
                </a:tc>
                <a:tc>
                  <a:txBody>
                    <a:bodyPr/>
                    <a:lstStyle/>
                    <a:p>
                      <a:pPr algn="ctr">
                        <a:spcAft>
                          <a:spcPts val="0"/>
                        </a:spcAft>
                      </a:pPr>
                      <a:r>
                        <a:rPr lang="en-US" sz="1000" dirty="0">
                          <a:effectLst/>
                        </a:rPr>
                        <a:t>Description</a:t>
                      </a:r>
                      <a:endParaRPr lang="en-US" sz="1000" dirty="0">
                        <a:effectLst/>
                        <a:latin typeface="Times New Roman" panose="02020603050405020304" pitchFamily="18" charset="0"/>
                        <a:ea typeface="宋体" panose="02010600030101010101" pitchFamily="2" charset="-122"/>
                      </a:endParaRPr>
                    </a:p>
                  </a:txBody>
                  <a:tcPr marL="17582" marR="17582" marT="0" marB="0" anchor="ctr">
                    <a:solidFill>
                      <a:srgbClr val="3DCD58"/>
                    </a:solidFill>
                  </a:tcPr>
                </a:tc>
                <a:extLst>
                  <a:ext uri="{0D108BD9-81ED-4DB2-BD59-A6C34878D82A}">
                    <a16:rowId xmlns:a16="http://schemas.microsoft.com/office/drawing/2014/main" val="2592772623"/>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MCSEAM0100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Managed Switch Memory Back Up Adapter</a:t>
                      </a:r>
                    </a:p>
                  </a:txBody>
                  <a:tcPr marL="9525" marR="9525" marT="9525" marB="0" anchor="b"/>
                </a:tc>
                <a:extLst>
                  <a:ext uri="{0D108BD9-81ED-4DB2-BD59-A6C34878D82A}">
                    <a16:rowId xmlns:a16="http://schemas.microsoft.com/office/drawing/2014/main" val="347198577"/>
                  </a:ext>
                </a:extLst>
              </a:tr>
              <a:tr h="159012">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TCSEAAF1LFH00</a:t>
                      </a:r>
                    </a:p>
                  </a:txBody>
                  <a:tcPr marL="0" marR="0" marT="0" marB="0" anchor="b"/>
                </a:tc>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ConneXium Fiber </a:t>
                      </a:r>
                      <a:r>
                        <a:rPr lang="en-US" sz="800" b="1" kern="1200" dirty="0">
                          <a:solidFill>
                            <a:schemeClr val="tx1"/>
                          </a:solidFill>
                          <a:effectLst/>
                          <a:latin typeface="+mn-lt"/>
                          <a:ea typeface="+mn-ea"/>
                          <a:cs typeface="+mn-cs"/>
                        </a:rPr>
                        <a:t>Fast</a:t>
                      </a:r>
                      <a:r>
                        <a:rPr lang="en-US" sz="800" kern="1200" dirty="0">
                          <a:solidFill>
                            <a:schemeClr val="tx1"/>
                          </a:solidFill>
                          <a:effectLst/>
                          <a:latin typeface="+mn-lt"/>
                          <a:ea typeface="+mn-ea"/>
                          <a:cs typeface="+mn-cs"/>
                        </a:rPr>
                        <a:t> Module SFP LH/LC SM</a:t>
                      </a:r>
                    </a:p>
                  </a:txBody>
                  <a:tcPr marL="0" marR="0" marT="0" marB="0" anchor="b"/>
                </a:tc>
                <a:extLst>
                  <a:ext uri="{0D108BD9-81ED-4DB2-BD59-A6C34878D82A}">
                    <a16:rowId xmlns:a16="http://schemas.microsoft.com/office/drawing/2014/main" val="724561615"/>
                  </a:ext>
                </a:extLst>
              </a:tr>
              <a:tr h="159012">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TCSEAAF1LFS00</a:t>
                      </a:r>
                    </a:p>
                  </a:txBody>
                  <a:tcPr marL="0" marR="0" marT="0" marB="0" anchor="b"/>
                </a:tc>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ConneXium Fiber </a:t>
                      </a:r>
                      <a:r>
                        <a:rPr lang="en-US" sz="800" b="1" kern="1200" dirty="0">
                          <a:solidFill>
                            <a:schemeClr val="tx1"/>
                          </a:solidFill>
                          <a:effectLst/>
                          <a:latin typeface="+mn-lt"/>
                          <a:ea typeface="+mn-ea"/>
                          <a:cs typeface="+mn-cs"/>
                        </a:rPr>
                        <a:t>Fast</a:t>
                      </a:r>
                      <a:r>
                        <a:rPr lang="en-US" sz="800" kern="1200" dirty="0">
                          <a:solidFill>
                            <a:schemeClr val="tx1"/>
                          </a:solidFill>
                          <a:effectLst/>
                          <a:latin typeface="+mn-lt"/>
                          <a:ea typeface="+mn-ea"/>
                          <a:cs typeface="+mn-cs"/>
                        </a:rPr>
                        <a:t> Module SFP LX/LC MM SM</a:t>
                      </a:r>
                    </a:p>
                  </a:txBody>
                  <a:tcPr marL="0" marR="0" marT="0" marB="0" anchor="b"/>
                </a:tc>
                <a:extLst>
                  <a:ext uri="{0D108BD9-81ED-4DB2-BD59-A6C34878D82A}">
                    <a16:rowId xmlns:a16="http://schemas.microsoft.com/office/drawing/2014/main" val="1740152274"/>
                  </a:ext>
                </a:extLst>
              </a:tr>
              <a:tr h="159012">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TCSEAAF1LFU00</a:t>
                      </a:r>
                    </a:p>
                  </a:txBody>
                  <a:tcPr marL="0" marR="0" marT="0" marB="0" anchor="b"/>
                </a:tc>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ConneXium Fiber </a:t>
                      </a:r>
                      <a:r>
                        <a:rPr lang="en-US" sz="800" b="1" kern="1200" dirty="0">
                          <a:solidFill>
                            <a:schemeClr val="tx1"/>
                          </a:solidFill>
                          <a:effectLst/>
                          <a:latin typeface="+mn-lt"/>
                          <a:ea typeface="+mn-ea"/>
                          <a:cs typeface="+mn-cs"/>
                        </a:rPr>
                        <a:t>Fast</a:t>
                      </a:r>
                      <a:r>
                        <a:rPr lang="en-US" sz="800" kern="1200" dirty="0">
                          <a:solidFill>
                            <a:schemeClr val="tx1"/>
                          </a:solidFill>
                          <a:effectLst/>
                          <a:latin typeface="+mn-lt"/>
                          <a:ea typeface="+mn-ea"/>
                          <a:cs typeface="+mn-cs"/>
                        </a:rPr>
                        <a:t> Module SFP SX/LC MM</a:t>
                      </a:r>
                    </a:p>
                  </a:txBody>
                  <a:tcPr marL="0" marR="0" marT="0" marB="0" anchor="b"/>
                </a:tc>
                <a:extLst>
                  <a:ext uri="{0D108BD9-81ED-4DB2-BD59-A6C34878D82A}">
                    <a16:rowId xmlns:a16="http://schemas.microsoft.com/office/drawing/2014/main" val="1744342312"/>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MCSEAAF1LFT00</a:t>
                      </a:r>
                    </a:p>
                  </a:txBody>
                  <a:tcPr marL="9525" marR="9525" marT="9525" marB="0" anchor="b"/>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Modicon </a:t>
                      </a:r>
                      <a:r>
                        <a:rPr lang="en-US" sz="800" b="1" kern="1200" dirty="0">
                          <a:solidFill>
                            <a:schemeClr val="tx1"/>
                          </a:solidFill>
                          <a:effectLst/>
                          <a:latin typeface="+mn-lt"/>
                          <a:ea typeface="+mn-ea"/>
                          <a:cs typeface="+mn-cs"/>
                        </a:rPr>
                        <a:t>Fast</a:t>
                      </a:r>
                      <a:r>
                        <a:rPr lang="en-US" sz="800" kern="1200" dirty="0">
                          <a:solidFill>
                            <a:schemeClr val="tx1"/>
                          </a:solidFill>
                          <a:effectLst/>
                          <a:latin typeface="+mn-lt"/>
                          <a:ea typeface="+mn-ea"/>
                          <a:cs typeface="+mn-cs"/>
                        </a:rPr>
                        <a:t> Module SFP TX/RJ45</a:t>
                      </a:r>
                    </a:p>
                  </a:txBody>
                  <a:tcPr marL="9525" marR="9525" marT="9525" marB="0" anchor="b"/>
                </a:tc>
                <a:extLst>
                  <a:ext uri="{0D108BD9-81ED-4DB2-BD59-A6C34878D82A}">
                    <a16:rowId xmlns:a16="http://schemas.microsoft.com/office/drawing/2014/main" val="3990425191"/>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MCSEAAF1LFS00</a:t>
                      </a:r>
                    </a:p>
                  </a:txBody>
                  <a:tcPr marL="9525" marR="9525" marT="9525" marB="0" anchor="b"/>
                </a:tc>
                <a:tc>
                  <a:txBody>
                    <a:bodyPr/>
                    <a:lstStyle/>
                    <a:p>
                      <a:pPr marL="88900" indent="0" algn="l" defTabSz="457184" rtl="0" eaLnBrk="1" fontAlgn="b" latinLnBrk="0" hangingPunct="1">
                        <a:spcAft>
                          <a:spcPts val="0"/>
                        </a:spcAft>
                      </a:pPr>
                      <a:r>
                        <a:rPr lang="it-IT" sz="800" kern="1200" dirty="0">
                          <a:solidFill>
                            <a:schemeClr val="tx1"/>
                          </a:solidFill>
                          <a:effectLst/>
                          <a:latin typeface="+mn-lt"/>
                          <a:ea typeface="+mn-ea"/>
                          <a:cs typeface="+mn-cs"/>
                        </a:rPr>
                        <a:t>Modicon Fiber </a:t>
                      </a:r>
                      <a:r>
                        <a:rPr lang="it-IT" sz="800" b="1" kern="1200" dirty="0">
                          <a:solidFill>
                            <a:schemeClr val="tx1"/>
                          </a:solidFill>
                          <a:effectLst/>
                          <a:latin typeface="+mn-lt"/>
                          <a:ea typeface="+mn-ea"/>
                          <a:cs typeface="+mn-cs"/>
                        </a:rPr>
                        <a:t>Gbit</a:t>
                      </a:r>
                      <a:r>
                        <a:rPr lang="it-IT" sz="800" kern="1200" dirty="0">
                          <a:solidFill>
                            <a:schemeClr val="tx1"/>
                          </a:solidFill>
                          <a:effectLst/>
                          <a:latin typeface="+mn-lt"/>
                          <a:ea typeface="+mn-ea"/>
                          <a:cs typeface="+mn-cs"/>
                        </a:rPr>
                        <a:t> Module SFP LX/LC SM</a:t>
                      </a:r>
                    </a:p>
                  </a:txBody>
                  <a:tcPr marL="9525" marR="9525" marT="9525" marB="0" anchor="b"/>
                </a:tc>
                <a:extLst>
                  <a:ext uri="{0D108BD9-81ED-4DB2-BD59-A6C34878D82A}">
                    <a16:rowId xmlns:a16="http://schemas.microsoft.com/office/drawing/2014/main" val="3558704528"/>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MCSEAAF1LFU00</a:t>
                      </a:r>
                    </a:p>
                  </a:txBody>
                  <a:tcPr marL="9525" marR="9525" marT="9525" marB="0" anchor="b"/>
                </a:tc>
                <a:tc>
                  <a:txBody>
                    <a:bodyPr/>
                    <a:lstStyle/>
                    <a:p>
                      <a:pPr marL="88900" indent="0" algn="l" defTabSz="457184" rtl="0" eaLnBrk="1" fontAlgn="b" latinLnBrk="0" hangingPunct="1">
                        <a:spcAft>
                          <a:spcPts val="0"/>
                        </a:spcAft>
                      </a:pPr>
                      <a:r>
                        <a:rPr lang="it-IT" sz="800" kern="1200" dirty="0">
                          <a:solidFill>
                            <a:schemeClr val="tx1"/>
                          </a:solidFill>
                          <a:effectLst/>
                          <a:latin typeface="+mn-lt"/>
                          <a:ea typeface="+mn-ea"/>
                          <a:cs typeface="+mn-cs"/>
                        </a:rPr>
                        <a:t>Modicon Fiber </a:t>
                      </a:r>
                      <a:r>
                        <a:rPr lang="it-IT" sz="800" b="1" kern="1200" dirty="0">
                          <a:solidFill>
                            <a:schemeClr val="tx1"/>
                          </a:solidFill>
                          <a:effectLst/>
                          <a:latin typeface="+mn-lt"/>
                          <a:ea typeface="+mn-ea"/>
                          <a:cs typeface="+mn-cs"/>
                        </a:rPr>
                        <a:t>Gbit</a:t>
                      </a:r>
                      <a:r>
                        <a:rPr lang="it-IT" sz="800" kern="1200" dirty="0">
                          <a:solidFill>
                            <a:schemeClr val="tx1"/>
                          </a:solidFill>
                          <a:effectLst/>
                          <a:latin typeface="+mn-lt"/>
                          <a:ea typeface="+mn-ea"/>
                          <a:cs typeface="+mn-cs"/>
                        </a:rPr>
                        <a:t> Module SFP SX/LC MM</a:t>
                      </a:r>
                    </a:p>
                  </a:txBody>
                  <a:tcPr marL="9525" marR="9525" marT="9525" marB="0" anchor="b"/>
                </a:tc>
                <a:extLst>
                  <a:ext uri="{0D108BD9-81ED-4DB2-BD59-A6C34878D82A}">
                    <a16:rowId xmlns:a16="http://schemas.microsoft.com/office/drawing/2014/main" val="1259892157"/>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MCSEAAF1LFG00</a:t>
                      </a:r>
                    </a:p>
                  </a:txBody>
                  <a:tcPr marL="9525" marR="9525" marT="9525" marB="0" anchor="b"/>
                </a:tc>
                <a:tc>
                  <a:txBody>
                    <a:bodyPr/>
                    <a:lstStyle/>
                    <a:p>
                      <a:pPr marL="88900" indent="0" algn="l" defTabSz="457184" rtl="0" eaLnBrk="1" fontAlgn="b" latinLnBrk="0" hangingPunct="1">
                        <a:spcAft>
                          <a:spcPts val="0"/>
                        </a:spcAft>
                      </a:pPr>
                      <a:r>
                        <a:rPr lang="it-IT" sz="800" kern="1200" dirty="0">
                          <a:solidFill>
                            <a:schemeClr val="tx1"/>
                          </a:solidFill>
                          <a:effectLst/>
                          <a:latin typeface="+mn-lt"/>
                          <a:ea typeface="+mn-ea"/>
                          <a:cs typeface="+mn-cs"/>
                        </a:rPr>
                        <a:t>Modicon </a:t>
                      </a:r>
                      <a:r>
                        <a:rPr lang="it-IT" sz="800" b="1" kern="1200" dirty="0">
                          <a:solidFill>
                            <a:schemeClr val="tx1"/>
                          </a:solidFill>
                          <a:effectLst/>
                          <a:latin typeface="+mn-lt"/>
                          <a:ea typeface="+mn-ea"/>
                          <a:cs typeface="+mn-cs"/>
                        </a:rPr>
                        <a:t>Gbit</a:t>
                      </a:r>
                      <a:r>
                        <a:rPr lang="it-IT" sz="800" kern="1200" dirty="0">
                          <a:solidFill>
                            <a:schemeClr val="tx1"/>
                          </a:solidFill>
                          <a:effectLst/>
                          <a:latin typeface="+mn-lt"/>
                          <a:ea typeface="+mn-ea"/>
                          <a:cs typeface="+mn-cs"/>
                        </a:rPr>
                        <a:t> Module SFP TX/RJ45</a:t>
                      </a:r>
                    </a:p>
                  </a:txBody>
                  <a:tcPr marL="9525" marR="9525" marT="9525" marB="0" anchor="b"/>
                </a:tc>
                <a:extLst>
                  <a:ext uri="{0D108BD9-81ED-4DB2-BD59-A6C34878D82A}">
                    <a16:rowId xmlns:a16="http://schemas.microsoft.com/office/drawing/2014/main" val="3536187034"/>
                  </a:ext>
                </a:extLst>
              </a:tr>
            </a:tbl>
          </a:graphicData>
        </a:graphic>
      </p:graphicFrame>
      <p:graphicFrame>
        <p:nvGraphicFramePr>
          <p:cNvPr id="17" name="Table 16">
            <a:extLst>
              <a:ext uri="{FF2B5EF4-FFF2-40B4-BE49-F238E27FC236}">
                <a16:creationId xmlns:a16="http://schemas.microsoft.com/office/drawing/2014/main" id="{9DF2B845-3AF8-4636-93C0-8C173F0DA4F8}"/>
              </a:ext>
            </a:extLst>
          </p:cNvPr>
          <p:cNvGraphicFramePr>
            <a:graphicFrameLocks noGrp="1"/>
          </p:cNvGraphicFramePr>
          <p:nvPr/>
        </p:nvGraphicFramePr>
        <p:xfrm>
          <a:off x="242290" y="1310689"/>
          <a:ext cx="4073083" cy="1431108"/>
        </p:xfrm>
        <a:graphic>
          <a:graphicData uri="http://schemas.openxmlformats.org/drawingml/2006/table">
            <a:tbl>
              <a:tblPr>
                <a:tableStyleId>{BC89EF96-8CEA-46FF-86C4-4CE0E7609802}</a:tableStyleId>
              </a:tblPr>
              <a:tblGrid>
                <a:gridCol w="1316623">
                  <a:extLst>
                    <a:ext uri="{9D8B030D-6E8A-4147-A177-3AD203B41FA5}">
                      <a16:colId xmlns:a16="http://schemas.microsoft.com/office/drawing/2014/main" val="1461134680"/>
                    </a:ext>
                  </a:extLst>
                </a:gridCol>
                <a:gridCol w="2756460">
                  <a:extLst>
                    <a:ext uri="{9D8B030D-6E8A-4147-A177-3AD203B41FA5}">
                      <a16:colId xmlns:a16="http://schemas.microsoft.com/office/drawing/2014/main" val="222816217"/>
                    </a:ext>
                  </a:extLst>
                </a:gridCol>
              </a:tblGrid>
              <a:tr h="159012">
                <a:tc>
                  <a:txBody>
                    <a:bodyPr/>
                    <a:lstStyle/>
                    <a:p>
                      <a:pPr marL="45720" marR="64770" algn="ctr">
                        <a:lnSpc>
                          <a:spcPts val="1000"/>
                        </a:lnSpc>
                        <a:spcAft>
                          <a:spcPts val="600"/>
                        </a:spcAft>
                        <a:tabLst>
                          <a:tab pos="939800" algn="l"/>
                          <a:tab pos="1209675" algn="l"/>
                        </a:tabLst>
                      </a:pPr>
                      <a:r>
                        <a:rPr lang="en-US" sz="1000" dirty="0">
                          <a:effectLst/>
                        </a:rPr>
                        <a:t>Part Number</a:t>
                      </a:r>
                      <a:endParaRPr lang="en-US" sz="1000" b="1" dirty="0">
                        <a:effectLst/>
                        <a:latin typeface="Arial" panose="020B0604020202020204" pitchFamily="34" charset="0"/>
                        <a:ea typeface="宋体" panose="02010600030101010101" pitchFamily="2" charset="-122"/>
                        <a:cs typeface="Times New Roman" panose="02020603050405020304" pitchFamily="18" charset="0"/>
                      </a:endParaRPr>
                    </a:p>
                  </a:txBody>
                  <a:tcPr marL="17582" marR="17582" marT="0" marB="0" anchor="ctr">
                    <a:solidFill>
                      <a:srgbClr val="3DCD58"/>
                    </a:solidFill>
                  </a:tcPr>
                </a:tc>
                <a:tc>
                  <a:txBody>
                    <a:bodyPr/>
                    <a:lstStyle/>
                    <a:p>
                      <a:pPr algn="ctr">
                        <a:spcAft>
                          <a:spcPts val="0"/>
                        </a:spcAft>
                      </a:pPr>
                      <a:r>
                        <a:rPr lang="en-US" sz="1000" dirty="0">
                          <a:effectLst/>
                        </a:rPr>
                        <a:t>Description</a:t>
                      </a:r>
                      <a:endParaRPr lang="en-US" sz="1000" dirty="0">
                        <a:effectLst/>
                        <a:latin typeface="Times New Roman" panose="02020603050405020304" pitchFamily="18" charset="0"/>
                        <a:ea typeface="宋体" panose="02010600030101010101" pitchFamily="2" charset="-122"/>
                      </a:endParaRPr>
                    </a:p>
                  </a:txBody>
                  <a:tcPr marL="17582" marR="17582" marT="0" marB="0" anchor="ctr">
                    <a:solidFill>
                      <a:srgbClr val="3DCD58"/>
                    </a:solidFill>
                  </a:tcPr>
                </a:tc>
                <a:extLst>
                  <a:ext uri="{0D108BD9-81ED-4DB2-BD59-A6C34878D82A}">
                    <a16:rowId xmlns:a16="http://schemas.microsoft.com/office/drawing/2014/main" val="2592772623"/>
                  </a:ext>
                </a:extLst>
              </a:tr>
              <a:tr h="159012">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TCSEAM0100</a:t>
                      </a:r>
                    </a:p>
                  </a:txBody>
                  <a:tcPr marL="9525" marR="9525" marT="9525" marB="0" anchor="b"/>
                </a:tc>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ConneXium Managed Switch Memory Back Up Adapter</a:t>
                      </a:r>
                    </a:p>
                  </a:txBody>
                  <a:tcPr marL="9525" marR="9525" marT="9525" marB="0" anchor="b"/>
                </a:tc>
                <a:extLst>
                  <a:ext uri="{0D108BD9-81ED-4DB2-BD59-A6C34878D82A}">
                    <a16:rowId xmlns:a16="http://schemas.microsoft.com/office/drawing/2014/main" val="3761801739"/>
                  </a:ext>
                </a:extLst>
              </a:tr>
              <a:tr h="159012">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TCSEAAF1LFH00</a:t>
                      </a:r>
                    </a:p>
                  </a:txBody>
                  <a:tcPr marL="0" marR="0" marT="0" marB="0" anchor="b"/>
                </a:tc>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ConneXium Fiber Fast Module SFP-LH/LC SM</a:t>
                      </a:r>
                    </a:p>
                  </a:txBody>
                  <a:tcPr marL="0" marR="0" marT="0" marB="0" anchor="b"/>
                </a:tc>
                <a:extLst>
                  <a:ext uri="{0D108BD9-81ED-4DB2-BD59-A6C34878D82A}">
                    <a16:rowId xmlns:a16="http://schemas.microsoft.com/office/drawing/2014/main" val="1288507058"/>
                  </a:ext>
                </a:extLst>
              </a:tr>
              <a:tr h="159012">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TCSEAAF1LFS00</a:t>
                      </a:r>
                    </a:p>
                  </a:txBody>
                  <a:tcPr marL="0" marR="0" marT="0" marB="0" anchor="b"/>
                </a:tc>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ConneXium Fiber Fast Module SFP-LX/LC MM SM</a:t>
                      </a:r>
                    </a:p>
                  </a:txBody>
                  <a:tcPr marL="0" marR="0" marT="0" marB="0" anchor="b"/>
                </a:tc>
                <a:extLst>
                  <a:ext uri="{0D108BD9-81ED-4DB2-BD59-A6C34878D82A}">
                    <a16:rowId xmlns:a16="http://schemas.microsoft.com/office/drawing/2014/main" val="329766446"/>
                  </a:ext>
                </a:extLst>
              </a:tr>
              <a:tr h="159012">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TCSEAAF1LFU00</a:t>
                      </a:r>
                    </a:p>
                  </a:txBody>
                  <a:tcPr marL="0" marR="0" marT="0" marB="0" anchor="b"/>
                </a:tc>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ConneXium Fiber Fast Module SFP-SX/LC MM</a:t>
                      </a:r>
                    </a:p>
                  </a:txBody>
                  <a:tcPr marL="0" marR="0" marT="0" marB="0" anchor="b"/>
                </a:tc>
                <a:extLst>
                  <a:ext uri="{0D108BD9-81ED-4DB2-BD59-A6C34878D82A}">
                    <a16:rowId xmlns:a16="http://schemas.microsoft.com/office/drawing/2014/main" val="1175419863"/>
                  </a:ext>
                </a:extLst>
              </a:tr>
              <a:tr h="159012">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endParaRPr lang="en-US" sz="800" kern="1200" noProof="0" dirty="0">
                        <a:solidFill>
                          <a:schemeClr val="tx1"/>
                        </a:solidFill>
                        <a:effectLst/>
                        <a:latin typeface="+mn-lt"/>
                        <a:ea typeface="+mn-ea"/>
                        <a:cs typeface="+mn-cs"/>
                      </a:endParaRPr>
                    </a:p>
                  </a:txBody>
                  <a:tcPr marL="9525" marR="9525" marT="9525" marB="0" anchor="b"/>
                </a:tc>
                <a:tc>
                  <a:txBody>
                    <a:bodyPr/>
                    <a:lstStyle/>
                    <a:p>
                      <a:pPr marL="88900" indent="0" algn="l" defTabSz="457184" rtl="0" eaLnBrk="1" fontAlgn="b" latinLnBrk="0" hangingPunct="1">
                        <a:spcAft>
                          <a:spcPts val="0"/>
                        </a:spcAft>
                      </a:pPr>
                      <a:endParaRPr lang="en-US" sz="800" kern="1200" dirty="0">
                        <a:solidFill>
                          <a:schemeClr val="tx1"/>
                        </a:solidFill>
                        <a:effectLst/>
                        <a:latin typeface="+mn-lt"/>
                        <a:ea typeface="+mn-ea"/>
                        <a:cs typeface="+mn-cs"/>
                      </a:endParaRPr>
                    </a:p>
                  </a:txBody>
                  <a:tcPr marL="9525" marR="9525" marT="9525" marB="0" anchor="b"/>
                </a:tc>
                <a:extLst>
                  <a:ext uri="{0D108BD9-81ED-4DB2-BD59-A6C34878D82A}">
                    <a16:rowId xmlns:a16="http://schemas.microsoft.com/office/drawing/2014/main" val="1574874678"/>
                  </a:ext>
                </a:extLst>
              </a:tr>
              <a:tr h="159012">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endParaRPr lang="en-US" sz="800" kern="1200" dirty="0">
                        <a:solidFill>
                          <a:schemeClr val="tx1"/>
                        </a:solidFill>
                        <a:effectLst/>
                        <a:latin typeface="+mn-lt"/>
                        <a:ea typeface="+mn-ea"/>
                        <a:cs typeface="+mn-cs"/>
                      </a:endParaRPr>
                    </a:p>
                  </a:txBody>
                  <a:tcPr marL="0" marR="0" marT="0" marB="0" anchor="b"/>
                </a:tc>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endParaRPr lang="en-US" sz="800" kern="1200" dirty="0">
                        <a:solidFill>
                          <a:schemeClr val="tx1"/>
                        </a:solidFill>
                        <a:effectLst/>
                        <a:latin typeface="+mn-lt"/>
                        <a:ea typeface="+mn-ea"/>
                        <a:cs typeface="+mn-cs"/>
                      </a:endParaRPr>
                    </a:p>
                  </a:txBody>
                  <a:tcPr marL="0" marR="0" marT="0" marB="0" anchor="b"/>
                </a:tc>
                <a:extLst>
                  <a:ext uri="{0D108BD9-81ED-4DB2-BD59-A6C34878D82A}">
                    <a16:rowId xmlns:a16="http://schemas.microsoft.com/office/drawing/2014/main" val="1480739574"/>
                  </a:ext>
                </a:extLst>
              </a:tr>
              <a:tr h="159012">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endParaRPr lang="en-US" sz="800" kern="1200" dirty="0">
                        <a:solidFill>
                          <a:schemeClr val="tx1"/>
                        </a:solidFill>
                        <a:effectLst/>
                        <a:latin typeface="+mn-lt"/>
                        <a:ea typeface="+mn-ea"/>
                        <a:cs typeface="+mn-cs"/>
                      </a:endParaRPr>
                    </a:p>
                  </a:txBody>
                  <a:tcPr marL="0" marR="0" marT="0" marB="0" anchor="b"/>
                </a:tc>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endParaRPr lang="en-US" sz="800" kern="1200" dirty="0">
                        <a:solidFill>
                          <a:schemeClr val="tx1"/>
                        </a:solidFill>
                        <a:effectLst/>
                        <a:latin typeface="+mn-lt"/>
                        <a:ea typeface="+mn-ea"/>
                        <a:cs typeface="+mn-cs"/>
                      </a:endParaRPr>
                    </a:p>
                  </a:txBody>
                  <a:tcPr marL="0" marR="0" marT="0" marB="0" anchor="b"/>
                </a:tc>
                <a:extLst>
                  <a:ext uri="{0D108BD9-81ED-4DB2-BD59-A6C34878D82A}">
                    <a16:rowId xmlns:a16="http://schemas.microsoft.com/office/drawing/2014/main" val="490551126"/>
                  </a:ext>
                </a:extLst>
              </a:tr>
              <a:tr h="159012">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endParaRPr lang="en-US" sz="800" kern="1200" dirty="0">
                        <a:solidFill>
                          <a:schemeClr val="tx1"/>
                        </a:solidFill>
                        <a:effectLst/>
                        <a:latin typeface="+mn-lt"/>
                        <a:ea typeface="+mn-ea"/>
                        <a:cs typeface="+mn-cs"/>
                      </a:endParaRPr>
                    </a:p>
                  </a:txBody>
                  <a:tcPr marL="0" marR="0" marT="0" marB="0" anchor="b"/>
                </a:tc>
                <a:tc>
                  <a:txBody>
                    <a:bodyPr/>
                    <a:lstStyle/>
                    <a:p>
                      <a:pPr marL="88900" marR="0" lvl="0" indent="0" algn="l" defTabSz="457184" rtl="0" eaLnBrk="1" fontAlgn="b" latinLnBrk="0" hangingPunct="1">
                        <a:lnSpc>
                          <a:spcPct val="100000"/>
                        </a:lnSpc>
                        <a:spcBef>
                          <a:spcPts val="0"/>
                        </a:spcBef>
                        <a:spcAft>
                          <a:spcPts val="0"/>
                        </a:spcAft>
                        <a:buClrTx/>
                        <a:buSzTx/>
                        <a:buFontTx/>
                        <a:buNone/>
                        <a:tabLst/>
                        <a:defRPr/>
                      </a:pPr>
                      <a:endParaRPr lang="en-US" sz="800" kern="1200" dirty="0">
                        <a:solidFill>
                          <a:schemeClr val="tx1"/>
                        </a:solidFill>
                        <a:effectLst/>
                        <a:latin typeface="+mn-lt"/>
                        <a:ea typeface="+mn-ea"/>
                        <a:cs typeface="+mn-cs"/>
                      </a:endParaRPr>
                    </a:p>
                  </a:txBody>
                  <a:tcPr marL="0" marR="0" marT="0" marB="0" anchor="b"/>
                </a:tc>
                <a:extLst>
                  <a:ext uri="{0D108BD9-81ED-4DB2-BD59-A6C34878D82A}">
                    <a16:rowId xmlns:a16="http://schemas.microsoft.com/office/drawing/2014/main" val="3415426324"/>
                  </a:ext>
                </a:extLst>
              </a:tr>
            </a:tbl>
          </a:graphicData>
        </a:graphic>
      </p:graphicFrame>
      <p:sp>
        <p:nvSpPr>
          <p:cNvPr id="18" name="Arrow: Right 17">
            <a:extLst>
              <a:ext uri="{FF2B5EF4-FFF2-40B4-BE49-F238E27FC236}">
                <a16:creationId xmlns:a16="http://schemas.microsoft.com/office/drawing/2014/main" id="{234F8D9B-0020-47E9-B6B4-C798F9B5F6F4}"/>
              </a:ext>
            </a:extLst>
          </p:cNvPr>
          <p:cNvSpPr/>
          <p:nvPr/>
        </p:nvSpPr>
        <p:spPr>
          <a:xfrm>
            <a:off x="4426916" y="1825713"/>
            <a:ext cx="290168" cy="401060"/>
          </a:xfrm>
          <a:prstGeom prst="rightArrow">
            <a:avLst/>
          </a:prstGeom>
          <a:no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 Placeholder 5">
            <a:extLst>
              <a:ext uri="{FF2B5EF4-FFF2-40B4-BE49-F238E27FC236}">
                <a16:creationId xmlns:a16="http://schemas.microsoft.com/office/drawing/2014/main" id="{8F01C4DE-D1C4-44A3-AB8F-529D94F8A687}"/>
              </a:ext>
            </a:extLst>
          </p:cNvPr>
          <p:cNvSpPr>
            <a:spLocks noGrp="1"/>
          </p:cNvSpPr>
          <p:nvPr>
            <p:ph type="body" sz="quarter" idx="33"/>
          </p:nvPr>
        </p:nvSpPr>
        <p:spPr>
          <a:xfrm>
            <a:off x="252413" y="683366"/>
            <a:ext cx="8647112" cy="253916"/>
          </a:xfrm>
        </p:spPr>
        <p:txBody>
          <a:bodyPr/>
          <a:lstStyle/>
          <a:p>
            <a:endParaRPr lang="en-US" dirty="0"/>
          </a:p>
        </p:txBody>
      </p:sp>
      <p:sp>
        <p:nvSpPr>
          <p:cNvPr id="20" name="Rectangle 19">
            <a:extLst>
              <a:ext uri="{FF2B5EF4-FFF2-40B4-BE49-F238E27FC236}">
                <a16:creationId xmlns:a16="http://schemas.microsoft.com/office/drawing/2014/main" id="{16E4DB4E-4B49-4F6B-8026-74EA255C7784}"/>
              </a:ext>
            </a:extLst>
          </p:cNvPr>
          <p:cNvSpPr/>
          <p:nvPr/>
        </p:nvSpPr>
        <p:spPr>
          <a:xfrm rot="21077170">
            <a:off x="5300261" y="2928203"/>
            <a:ext cx="2326999" cy="369332"/>
          </a:xfrm>
          <a:prstGeom prst="rect">
            <a:avLst/>
          </a:prstGeom>
          <a:noFill/>
        </p:spPr>
        <p:txBody>
          <a:bodyPr wrap="square" lIns="91440" tIns="45720" rIns="91440" bIns="45720">
            <a:spAutoFit/>
          </a:bodyPr>
          <a:lstStyle/>
          <a:p>
            <a:pPr algn="ctr"/>
            <a:r>
              <a:rPr lang="en-US" b="1" cap="none" spc="0" dirty="0">
                <a:ln w="22225">
                  <a:noFill/>
                  <a:prstDash val="solid"/>
                </a:ln>
                <a:solidFill>
                  <a:srgbClr val="00B0F0"/>
                </a:solidFill>
                <a:effectLst/>
              </a:rPr>
              <a:t>Sep 2021</a:t>
            </a:r>
          </a:p>
        </p:txBody>
      </p:sp>
      <p:sp>
        <p:nvSpPr>
          <p:cNvPr id="21" name="Rectangle 20">
            <a:extLst>
              <a:ext uri="{FF2B5EF4-FFF2-40B4-BE49-F238E27FC236}">
                <a16:creationId xmlns:a16="http://schemas.microsoft.com/office/drawing/2014/main" id="{486E074D-D5E1-4B17-8B22-89B7B7B85E61}"/>
              </a:ext>
            </a:extLst>
          </p:cNvPr>
          <p:cNvSpPr/>
          <p:nvPr/>
        </p:nvSpPr>
        <p:spPr>
          <a:xfrm rot="21077170">
            <a:off x="5599625" y="876454"/>
            <a:ext cx="2326999" cy="369332"/>
          </a:xfrm>
          <a:prstGeom prst="rect">
            <a:avLst/>
          </a:prstGeom>
          <a:noFill/>
        </p:spPr>
        <p:txBody>
          <a:bodyPr wrap="square" lIns="91440" tIns="45720" rIns="91440" bIns="45720">
            <a:spAutoFit/>
          </a:bodyPr>
          <a:lstStyle/>
          <a:p>
            <a:pPr algn="ctr"/>
            <a:r>
              <a:rPr lang="en-US" b="1" dirty="0">
                <a:ln w="22225">
                  <a:noFill/>
                  <a:prstDash val="solid"/>
                </a:ln>
                <a:solidFill>
                  <a:schemeClr val="tx2"/>
                </a:solidFill>
              </a:rPr>
              <a:t>June</a:t>
            </a:r>
            <a:r>
              <a:rPr lang="en-US" b="1" cap="none" spc="0" dirty="0">
                <a:ln w="22225">
                  <a:noFill/>
                  <a:prstDash val="solid"/>
                </a:ln>
                <a:solidFill>
                  <a:schemeClr val="tx2"/>
                </a:solidFill>
                <a:effectLst/>
              </a:rPr>
              <a:t> 2020</a:t>
            </a:r>
          </a:p>
        </p:txBody>
      </p:sp>
    </p:spTree>
    <p:extLst>
      <p:ext uri="{BB962C8B-B14F-4D97-AF65-F5344CB8AC3E}">
        <p14:creationId xmlns:p14="http://schemas.microsoft.com/office/powerpoint/2010/main" val="4122862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r>
              <a:rPr lang="en-US" dirty="0"/>
              <a:t>Page </a:t>
            </a:r>
            <a:fld id="{5A9C12DC-491F-9444-86A2-13AC5C62A2FC}" type="slidenum">
              <a:rPr lang="en-US" smtClean="0"/>
              <a:pPr/>
              <a:t>18</a:t>
            </a:fld>
            <a:endParaRPr lang="en-US" dirty="0"/>
          </a:p>
        </p:txBody>
      </p:sp>
      <p:sp>
        <p:nvSpPr>
          <p:cNvPr id="4" name="Footer Placeholder 3"/>
          <p:cNvSpPr>
            <a:spLocks noGrp="1"/>
          </p:cNvSpPr>
          <p:nvPr>
            <p:ph type="ftr" sz="quarter" idx="3"/>
          </p:nvPr>
        </p:nvSpPr>
        <p:spPr/>
        <p:txBody>
          <a:bodyPr/>
          <a:lstStyle/>
          <a:p>
            <a:r>
              <a:rPr lang="en-US" dirty="0"/>
              <a:t>Confidential Property of Schneider Electric |</a:t>
            </a:r>
          </a:p>
        </p:txBody>
      </p:sp>
      <p:sp>
        <p:nvSpPr>
          <p:cNvPr id="7" name="Text Placeholder 6"/>
          <p:cNvSpPr>
            <a:spLocks noGrp="1"/>
          </p:cNvSpPr>
          <p:nvPr>
            <p:ph type="body" sz="quarter" idx="33"/>
          </p:nvPr>
        </p:nvSpPr>
        <p:spPr/>
        <p:txBody>
          <a:bodyPr/>
          <a:lstStyle/>
          <a:p>
            <a:endParaRPr lang="en-US" dirty="0"/>
          </a:p>
        </p:txBody>
      </p:sp>
      <p:sp>
        <p:nvSpPr>
          <p:cNvPr id="5" name="Text Placeholder 4">
            <a:extLst>
              <a:ext uri="{FF2B5EF4-FFF2-40B4-BE49-F238E27FC236}">
                <a16:creationId xmlns:a16="http://schemas.microsoft.com/office/drawing/2014/main" id="{840D8143-9DBB-46CD-A919-218A6E98132C}"/>
              </a:ext>
            </a:extLst>
          </p:cNvPr>
          <p:cNvSpPr>
            <a:spLocks noGrp="1"/>
          </p:cNvSpPr>
          <p:nvPr>
            <p:ph type="body" sz="quarter" idx="32"/>
          </p:nvPr>
        </p:nvSpPr>
        <p:spPr/>
        <p:txBody>
          <a:bodyPr/>
          <a:lstStyle/>
          <a:p>
            <a:r>
              <a:rPr lang="ru-RU" dirty="0"/>
              <a:t>Рекомендуемые замены </a:t>
            </a:r>
            <a:r>
              <a:rPr lang="en-US" dirty="0"/>
              <a:t>(</a:t>
            </a:r>
            <a:r>
              <a:rPr lang="ru-RU" dirty="0"/>
              <a:t>продолжение</a:t>
            </a:r>
            <a:r>
              <a:rPr lang="en-US" dirty="0"/>
              <a:t>)</a:t>
            </a:r>
          </a:p>
        </p:txBody>
      </p:sp>
      <p:graphicFrame>
        <p:nvGraphicFramePr>
          <p:cNvPr id="6" name="Table 5">
            <a:extLst>
              <a:ext uri="{FF2B5EF4-FFF2-40B4-BE49-F238E27FC236}">
                <a16:creationId xmlns:a16="http://schemas.microsoft.com/office/drawing/2014/main" id="{B382DC9D-94F7-408F-BDBA-9D0AD9A618AA}"/>
              </a:ext>
            </a:extLst>
          </p:cNvPr>
          <p:cNvGraphicFramePr>
            <a:graphicFrameLocks noGrp="1"/>
          </p:cNvGraphicFramePr>
          <p:nvPr/>
        </p:nvGraphicFramePr>
        <p:xfrm>
          <a:off x="4830739" y="1442671"/>
          <a:ext cx="4080073" cy="943124"/>
        </p:xfrm>
        <a:graphic>
          <a:graphicData uri="http://schemas.openxmlformats.org/drawingml/2006/table">
            <a:tbl>
              <a:tblPr>
                <a:tableStyleId>{BC89EF96-8CEA-46FF-86C4-4CE0E7609802}</a:tableStyleId>
              </a:tblPr>
              <a:tblGrid>
                <a:gridCol w="1336277">
                  <a:extLst>
                    <a:ext uri="{9D8B030D-6E8A-4147-A177-3AD203B41FA5}">
                      <a16:colId xmlns:a16="http://schemas.microsoft.com/office/drawing/2014/main" val="2205631570"/>
                    </a:ext>
                  </a:extLst>
                </a:gridCol>
                <a:gridCol w="2743796">
                  <a:extLst>
                    <a:ext uri="{9D8B030D-6E8A-4147-A177-3AD203B41FA5}">
                      <a16:colId xmlns:a16="http://schemas.microsoft.com/office/drawing/2014/main" val="2899420592"/>
                    </a:ext>
                  </a:extLst>
                </a:gridCol>
              </a:tblGrid>
              <a:tr h="159012">
                <a:tc>
                  <a:txBody>
                    <a:bodyPr/>
                    <a:lstStyle/>
                    <a:p>
                      <a:pPr marL="45720" marR="64770" algn="ctr">
                        <a:lnSpc>
                          <a:spcPts val="1000"/>
                        </a:lnSpc>
                        <a:spcAft>
                          <a:spcPts val="600"/>
                        </a:spcAft>
                        <a:tabLst>
                          <a:tab pos="939800" algn="l"/>
                          <a:tab pos="1209675" algn="l"/>
                        </a:tabLst>
                      </a:pPr>
                      <a:r>
                        <a:rPr lang="en-US" sz="1000" dirty="0">
                          <a:effectLst/>
                        </a:rPr>
                        <a:t>Part Number</a:t>
                      </a:r>
                      <a:endParaRPr lang="en-US" sz="1000" b="1" dirty="0">
                        <a:effectLst/>
                        <a:latin typeface="Arial" panose="020B0604020202020204" pitchFamily="34" charset="0"/>
                        <a:ea typeface="宋体" panose="02010600030101010101" pitchFamily="2" charset="-122"/>
                        <a:cs typeface="Times New Roman" panose="02020603050405020304" pitchFamily="18" charset="0"/>
                      </a:endParaRPr>
                    </a:p>
                  </a:txBody>
                  <a:tcPr marL="17582" marR="17582" marT="0" marB="0" anchor="ctr">
                    <a:lnL w="12700" cap="flat" cmpd="sng" algn="ctr">
                      <a:solidFill>
                        <a:schemeClr val="tx1"/>
                      </a:solidFill>
                      <a:prstDash val="solid"/>
                      <a:round/>
                      <a:headEnd type="none" w="med" len="med"/>
                      <a:tailEnd type="none" w="med" len="med"/>
                    </a:lnL>
                    <a:solidFill>
                      <a:schemeClr val="tx2"/>
                    </a:solidFill>
                  </a:tcPr>
                </a:tc>
                <a:tc>
                  <a:txBody>
                    <a:bodyPr/>
                    <a:lstStyle/>
                    <a:p>
                      <a:pPr algn="ctr">
                        <a:spcAft>
                          <a:spcPts val="0"/>
                        </a:spcAft>
                      </a:pPr>
                      <a:r>
                        <a:rPr lang="en-US" sz="1000" dirty="0">
                          <a:effectLst/>
                        </a:rPr>
                        <a:t>Description</a:t>
                      </a:r>
                      <a:endParaRPr lang="en-US" sz="1000" dirty="0">
                        <a:effectLst/>
                        <a:latin typeface="Times New Roman" panose="02020603050405020304" pitchFamily="18" charset="0"/>
                        <a:ea typeface="宋体" panose="02010600030101010101" pitchFamily="2" charset="-122"/>
                      </a:endParaRPr>
                    </a:p>
                  </a:txBody>
                  <a:tcPr marL="17582" marR="17582" marT="0" marB="0" anchor="ctr">
                    <a:solidFill>
                      <a:schemeClr val="tx2"/>
                    </a:solidFill>
                  </a:tcPr>
                </a:tc>
                <a:extLst>
                  <a:ext uri="{0D108BD9-81ED-4DB2-BD59-A6C34878D82A}">
                    <a16:rowId xmlns:a16="http://schemas.microsoft.com/office/drawing/2014/main" val="2797874529"/>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MCSESM123F23G0</a:t>
                      </a:r>
                    </a:p>
                  </a:txBody>
                  <a:tcPr marL="45085" marR="45085" marT="0" marB="0" anchor="ctr">
                    <a:lnL w="12700" cap="flat" cmpd="sng" algn="ctr">
                      <a:solidFill>
                        <a:schemeClr val="tx1"/>
                      </a:solidFill>
                      <a:prstDash val="solid"/>
                      <a:round/>
                      <a:headEnd type="none" w="med" len="med"/>
                      <a:tailEnd type="none" w="med" len="med"/>
                    </a:lnL>
                  </a:tcPr>
                </a:tc>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Modicon Managed Switch 8TX/</a:t>
                      </a:r>
                      <a:r>
                        <a:rPr lang="en-US" sz="800" b="1" kern="1200" dirty="0">
                          <a:solidFill>
                            <a:schemeClr val="tx1"/>
                          </a:solidFill>
                          <a:effectLst/>
                          <a:latin typeface="+mn-lt"/>
                          <a:ea typeface="+mn-ea"/>
                          <a:cs typeface="+mn-cs"/>
                        </a:rPr>
                        <a:t>4GE TX</a:t>
                      </a:r>
                    </a:p>
                  </a:txBody>
                  <a:tcPr marL="45085" marR="45085" marT="0" marB="0" anchor="ctr"/>
                </a:tc>
                <a:extLst>
                  <a:ext uri="{0D108BD9-81ED-4DB2-BD59-A6C34878D82A}">
                    <a16:rowId xmlns:a16="http://schemas.microsoft.com/office/drawing/2014/main" val="1728480087"/>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MCSESM163F23F0</a:t>
                      </a:r>
                    </a:p>
                  </a:txBody>
                  <a:tcPr marL="45085" marR="45085" marT="0" marB="0" anchor="ctr">
                    <a:lnL w="12700" cap="flat" cmpd="sng" algn="ctr">
                      <a:solidFill>
                        <a:schemeClr val="tx1"/>
                      </a:solidFill>
                      <a:prstDash val="solid"/>
                      <a:round/>
                      <a:headEnd type="none" w="med" len="med"/>
                      <a:tailEnd type="none" w="med" len="med"/>
                    </a:lnL>
                  </a:tcPr>
                </a:tc>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Modicon Managed Switch 16TX</a:t>
                      </a:r>
                    </a:p>
                  </a:txBody>
                  <a:tcPr marL="45085" marR="45085" marT="0" marB="0" anchor="ctr"/>
                </a:tc>
                <a:extLst>
                  <a:ext uri="{0D108BD9-81ED-4DB2-BD59-A6C34878D82A}">
                    <a16:rowId xmlns:a16="http://schemas.microsoft.com/office/drawing/2014/main" val="2346929440"/>
                  </a:ext>
                </a:extLst>
              </a:tr>
              <a:tr h="307076">
                <a:tc>
                  <a:txBody>
                    <a:bodyPr/>
                    <a:lstStyle/>
                    <a:p>
                      <a:pPr marL="88900" marR="0" lvl="0" indent="0" algn="l" defTabSz="457184"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MCSESM203F4LG0</a:t>
                      </a:r>
                      <a:endParaRPr kumimoji="0" lang="fr-FR" sz="1100" i="0" u="none" strike="noStrike" kern="1200" cap="none" spc="0" normalizeH="0" baseline="0" noProof="0" dirty="0">
                        <a:ln>
                          <a:noFill/>
                        </a:ln>
                        <a:solidFill>
                          <a:schemeClr val="accent1"/>
                        </a:solidFill>
                        <a:effectLst/>
                        <a:uLnTx/>
                        <a:uFillTx/>
                        <a:latin typeface="+mn-lt"/>
                        <a:ea typeface="+mn-ea"/>
                        <a:cs typeface="+mn-cs"/>
                      </a:endParaRPr>
                    </a:p>
                  </a:txBody>
                  <a:tcPr marL="45085" marR="45085" marT="0" marB="0" anchor="ctr">
                    <a:lnL w="12700" cap="flat" cmpd="sng" algn="ctr">
                      <a:solidFill>
                        <a:schemeClr val="tx1"/>
                      </a:solidFill>
                      <a:prstDash val="solid"/>
                      <a:round/>
                      <a:headEnd type="none" w="med" len="med"/>
                      <a:tailEnd type="none" w="med" len="med"/>
                    </a:lnL>
                  </a:tcPr>
                </a:tc>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Modicon Managed Switch 16TX/</a:t>
                      </a:r>
                      <a:r>
                        <a:rPr lang="en-US" sz="800" b="1" kern="1200" dirty="0">
                          <a:solidFill>
                            <a:schemeClr val="tx1"/>
                          </a:solidFill>
                          <a:effectLst/>
                          <a:latin typeface="+mn-lt"/>
                          <a:ea typeface="+mn-ea"/>
                          <a:cs typeface="+mn-cs"/>
                        </a:rPr>
                        <a:t>4GE SFP</a:t>
                      </a:r>
                    </a:p>
                  </a:txBody>
                  <a:tcPr marL="45085" marR="45085" marT="0" marB="0" anchor="ctr"/>
                </a:tc>
                <a:extLst>
                  <a:ext uri="{0D108BD9-81ED-4DB2-BD59-A6C34878D82A}">
                    <a16:rowId xmlns:a16="http://schemas.microsoft.com/office/drawing/2014/main" val="3728303544"/>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MCSESM243F4LG0</a:t>
                      </a:r>
                    </a:p>
                  </a:txBody>
                  <a:tcPr marL="45085" marR="45085" marT="0" marB="0" anchor="ctr"/>
                </a:tc>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Modicon Managed Switch 20TX/</a:t>
                      </a:r>
                      <a:r>
                        <a:rPr lang="en-US" sz="800" b="1" kern="1200" dirty="0">
                          <a:solidFill>
                            <a:schemeClr val="tx1"/>
                          </a:solidFill>
                          <a:effectLst/>
                          <a:latin typeface="+mn-lt"/>
                          <a:ea typeface="+mn-ea"/>
                          <a:cs typeface="+mn-cs"/>
                        </a:rPr>
                        <a:t>4GE SFP</a:t>
                      </a:r>
                    </a:p>
                  </a:txBody>
                  <a:tcPr marL="45085" marR="45085" marT="0" marB="0" anchor="ctr"/>
                </a:tc>
                <a:extLst>
                  <a:ext uri="{0D108BD9-81ED-4DB2-BD59-A6C34878D82A}">
                    <a16:rowId xmlns:a16="http://schemas.microsoft.com/office/drawing/2014/main" val="4008739767"/>
                  </a:ext>
                </a:extLst>
              </a:tr>
            </a:tbl>
          </a:graphicData>
        </a:graphic>
      </p:graphicFrame>
      <p:graphicFrame>
        <p:nvGraphicFramePr>
          <p:cNvPr id="10" name="Table 9">
            <a:extLst>
              <a:ext uri="{FF2B5EF4-FFF2-40B4-BE49-F238E27FC236}">
                <a16:creationId xmlns:a16="http://schemas.microsoft.com/office/drawing/2014/main" id="{8D10FD0F-A7A4-4B07-B126-2FE0CF0D8467}"/>
              </a:ext>
            </a:extLst>
          </p:cNvPr>
          <p:cNvGraphicFramePr>
            <a:graphicFrameLocks noGrp="1"/>
          </p:cNvGraphicFramePr>
          <p:nvPr/>
        </p:nvGraphicFramePr>
        <p:xfrm>
          <a:off x="246129" y="1441133"/>
          <a:ext cx="4080073" cy="954072"/>
        </p:xfrm>
        <a:graphic>
          <a:graphicData uri="http://schemas.openxmlformats.org/drawingml/2006/table">
            <a:tbl>
              <a:tblPr>
                <a:tableStyleId>{BC89EF96-8CEA-46FF-86C4-4CE0E7609802}</a:tableStyleId>
              </a:tblPr>
              <a:tblGrid>
                <a:gridCol w="1348887">
                  <a:extLst>
                    <a:ext uri="{9D8B030D-6E8A-4147-A177-3AD203B41FA5}">
                      <a16:colId xmlns:a16="http://schemas.microsoft.com/office/drawing/2014/main" val="2205631570"/>
                    </a:ext>
                  </a:extLst>
                </a:gridCol>
                <a:gridCol w="2731186">
                  <a:extLst>
                    <a:ext uri="{9D8B030D-6E8A-4147-A177-3AD203B41FA5}">
                      <a16:colId xmlns:a16="http://schemas.microsoft.com/office/drawing/2014/main" val="2899420592"/>
                    </a:ext>
                  </a:extLst>
                </a:gridCol>
              </a:tblGrid>
              <a:tr h="159012">
                <a:tc>
                  <a:txBody>
                    <a:bodyPr/>
                    <a:lstStyle/>
                    <a:p>
                      <a:pPr marL="45720" marR="64770" algn="ctr">
                        <a:lnSpc>
                          <a:spcPts val="1000"/>
                        </a:lnSpc>
                        <a:spcAft>
                          <a:spcPts val="600"/>
                        </a:spcAft>
                        <a:tabLst>
                          <a:tab pos="939800" algn="l"/>
                          <a:tab pos="1209675" algn="l"/>
                        </a:tabLst>
                      </a:pPr>
                      <a:r>
                        <a:rPr lang="en-US" sz="1000" dirty="0">
                          <a:effectLst/>
                        </a:rPr>
                        <a:t>Part Number</a:t>
                      </a:r>
                      <a:endParaRPr lang="en-US" sz="1000" b="1" dirty="0">
                        <a:effectLst/>
                        <a:latin typeface="Arial" panose="020B0604020202020204" pitchFamily="34" charset="0"/>
                        <a:ea typeface="宋体" panose="02010600030101010101" pitchFamily="2" charset="-122"/>
                        <a:cs typeface="Times New Roman" panose="02020603050405020304" pitchFamily="18" charset="0"/>
                      </a:endParaRPr>
                    </a:p>
                  </a:txBody>
                  <a:tcPr marL="17582" marR="17582" marT="0" marB="0" anchor="ctr">
                    <a:lnL w="12700" cap="flat" cmpd="sng" algn="ctr">
                      <a:solidFill>
                        <a:schemeClr val="tx1"/>
                      </a:solidFill>
                      <a:prstDash val="solid"/>
                      <a:round/>
                      <a:headEnd type="none" w="med" len="med"/>
                      <a:tailEnd type="none" w="med" len="med"/>
                    </a:lnL>
                    <a:solidFill>
                      <a:schemeClr val="tx2"/>
                    </a:solidFill>
                  </a:tcPr>
                </a:tc>
                <a:tc>
                  <a:txBody>
                    <a:bodyPr/>
                    <a:lstStyle/>
                    <a:p>
                      <a:pPr algn="ctr">
                        <a:spcAft>
                          <a:spcPts val="0"/>
                        </a:spcAft>
                      </a:pPr>
                      <a:r>
                        <a:rPr lang="en-US" sz="1000" dirty="0">
                          <a:effectLst/>
                        </a:rPr>
                        <a:t>Description</a:t>
                      </a:r>
                      <a:endParaRPr lang="en-US" sz="1000" dirty="0">
                        <a:effectLst/>
                        <a:latin typeface="Times New Roman" panose="02020603050405020304" pitchFamily="18" charset="0"/>
                        <a:ea typeface="宋体" panose="02010600030101010101" pitchFamily="2" charset="-122"/>
                      </a:endParaRPr>
                    </a:p>
                  </a:txBody>
                  <a:tcPr marL="17582" marR="17582" marT="0" marB="0" anchor="ctr">
                    <a:solidFill>
                      <a:schemeClr val="tx2"/>
                    </a:solidFill>
                  </a:tcPr>
                </a:tc>
                <a:extLst>
                  <a:ext uri="{0D108BD9-81ED-4DB2-BD59-A6C34878D82A}">
                    <a16:rowId xmlns:a16="http://schemas.microsoft.com/office/drawing/2014/main" val="526764082"/>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TCSESM103F23G0</a:t>
                      </a:r>
                    </a:p>
                  </a:txBody>
                  <a:tcPr marL="45085" marR="45085" marT="0" marB="0" anchor="ctr">
                    <a:lnL w="12700" cap="flat" cmpd="sng" algn="ctr">
                      <a:solidFill>
                        <a:schemeClr val="tx1"/>
                      </a:solidFill>
                      <a:prstDash val="solid"/>
                      <a:round/>
                      <a:headEnd type="none" w="med" len="med"/>
                      <a:tailEnd type="none" w="med" len="med"/>
                    </a:lnL>
                  </a:tcPr>
                </a:tc>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ConneXium Managed Switch 8TX/</a:t>
                      </a:r>
                      <a:r>
                        <a:rPr lang="en-US" altLang="zh-CN" sz="800" kern="1200" dirty="0">
                          <a:solidFill>
                            <a:schemeClr val="tx1"/>
                          </a:solidFill>
                          <a:effectLst/>
                          <a:latin typeface="+mn-lt"/>
                          <a:ea typeface="+mn-ea"/>
                          <a:cs typeface="+mn-cs"/>
                        </a:rPr>
                        <a:t>2</a:t>
                      </a:r>
                      <a:r>
                        <a:rPr lang="en-US" sz="800" kern="1200" dirty="0">
                          <a:solidFill>
                            <a:schemeClr val="tx1"/>
                          </a:solidFill>
                          <a:effectLst/>
                          <a:latin typeface="+mn-lt"/>
                          <a:ea typeface="+mn-ea"/>
                          <a:cs typeface="+mn-cs"/>
                        </a:rPr>
                        <a:t>GE TX</a:t>
                      </a:r>
                    </a:p>
                  </a:txBody>
                  <a:tcPr marL="45085" marR="45085" marT="0" marB="0" anchor="ctr"/>
                </a:tc>
                <a:extLst>
                  <a:ext uri="{0D108BD9-81ED-4DB2-BD59-A6C34878D82A}">
                    <a16:rowId xmlns:a16="http://schemas.microsoft.com/office/drawing/2014/main" val="1728480087"/>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TCSESM163F23F0</a:t>
                      </a:r>
                    </a:p>
                  </a:txBody>
                  <a:tcPr marL="45085" marR="45085" marT="0" marB="0" anchor="ctr">
                    <a:lnL w="12700" cap="flat" cmpd="sng" algn="ctr">
                      <a:solidFill>
                        <a:schemeClr val="tx1"/>
                      </a:solidFill>
                      <a:prstDash val="solid"/>
                      <a:round/>
                      <a:headEnd type="none" w="med" len="med"/>
                      <a:tailEnd type="none" w="med" len="med"/>
                    </a:lnL>
                  </a:tcPr>
                </a:tc>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ConneXium Managed Switch 16TX</a:t>
                      </a:r>
                    </a:p>
                  </a:txBody>
                  <a:tcPr marL="45085" marR="45085" marT="0" marB="0" anchor="ctr"/>
                </a:tc>
                <a:extLst>
                  <a:ext uri="{0D108BD9-81ED-4DB2-BD59-A6C34878D82A}">
                    <a16:rowId xmlns:a16="http://schemas.microsoft.com/office/drawing/2014/main" val="1714298753"/>
                  </a:ext>
                </a:extLst>
              </a:tr>
              <a:tr h="159012">
                <a:tc>
                  <a:txBody>
                    <a:bodyPr/>
                    <a:lstStyle/>
                    <a:p>
                      <a:pPr marL="88900" marR="0" lvl="0" indent="0" algn="l" defTabSz="457184"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TCSESM163F2CU0</a:t>
                      </a:r>
                      <a:endParaRPr kumimoji="0" lang="fr-FR" sz="1100" i="0" u="none" strike="noStrike" kern="1200" cap="none" spc="0" normalizeH="0" baseline="0" noProof="0" dirty="0">
                        <a:ln>
                          <a:noFill/>
                        </a:ln>
                        <a:solidFill>
                          <a:schemeClr val="accent1"/>
                        </a:solidFill>
                        <a:effectLst/>
                        <a:uLnTx/>
                        <a:uFillTx/>
                        <a:latin typeface="+mn-lt"/>
                        <a:ea typeface="+mn-ea"/>
                        <a:cs typeface="+mn-cs"/>
                      </a:endParaRPr>
                    </a:p>
                  </a:txBody>
                  <a:tcPr marL="45085" marR="45085" marT="0" marB="0" anchor="ctr">
                    <a:lnL w="12700" cap="flat" cmpd="sng" algn="ctr">
                      <a:solidFill>
                        <a:schemeClr val="tx1"/>
                      </a:solidFill>
                      <a:prstDash val="solid"/>
                      <a:round/>
                      <a:headEnd type="none" w="med" len="med"/>
                      <a:tailEnd type="none" w="med" len="med"/>
                    </a:lnL>
                  </a:tcPr>
                </a:tc>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ConneXium Managed Switch 14TX/2FX-MM</a:t>
                      </a:r>
                    </a:p>
                  </a:txBody>
                  <a:tcPr marL="45085" marR="45085" marT="0" marB="0" anchor="ctr"/>
                </a:tc>
                <a:extLst>
                  <a:ext uri="{0D108BD9-81ED-4DB2-BD59-A6C34878D82A}">
                    <a16:rowId xmlns:a16="http://schemas.microsoft.com/office/drawing/2014/main" val="3728303544"/>
                  </a:ext>
                </a:extLst>
              </a:tr>
              <a:tr h="159012">
                <a:tc>
                  <a:txBody>
                    <a:bodyPr/>
                    <a:lstStyle/>
                    <a:p>
                      <a:pPr marL="88900" marR="0" lvl="0" indent="0" algn="l" defTabSz="457184"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TCSESM163F2CS0</a:t>
                      </a:r>
                      <a:endParaRPr lang="fr-FR" sz="800" kern="1200" noProof="0" dirty="0">
                        <a:solidFill>
                          <a:schemeClr val="tx1"/>
                        </a:solidFill>
                        <a:effectLst/>
                        <a:latin typeface="+mn-lt"/>
                        <a:ea typeface="+mn-ea"/>
                        <a:cs typeface="+mn-cs"/>
                      </a:endParaRPr>
                    </a:p>
                  </a:txBody>
                  <a:tcPr marL="45085" marR="45085" marT="0" marB="0" anchor="ctr">
                    <a:lnL w="12700" cap="flat" cmpd="sng" algn="ctr">
                      <a:solidFill>
                        <a:schemeClr val="tx1"/>
                      </a:solidFill>
                      <a:prstDash val="solid"/>
                      <a:round/>
                      <a:headEnd type="none" w="med" len="med"/>
                      <a:tailEnd type="none" w="med" len="med"/>
                    </a:lnL>
                  </a:tcPr>
                </a:tc>
                <a:tc>
                  <a:txBody>
                    <a:bodyPr/>
                    <a:lstStyle/>
                    <a:p>
                      <a:pPr marL="88900" marR="0" lvl="0" indent="0" algn="l" defTabSz="457184"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ConneXium Managed Switch 14TX/2FX-SM</a:t>
                      </a:r>
                    </a:p>
                  </a:txBody>
                  <a:tcPr marL="45085" marR="45085" marT="0" marB="0" anchor="ctr"/>
                </a:tc>
                <a:extLst>
                  <a:ext uri="{0D108BD9-81ED-4DB2-BD59-A6C34878D82A}">
                    <a16:rowId xmlns:a16="http://schemas.microsoft.com/office/drawing/2014/main" val="969716596"/>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TCSESM243F2CU0</a:t>
                      </a:r>
                    </a:p>
                  </a:txBody>
                  <a:tcPr marL="45085" marR="45085" marT="0" marB="0" anchor="ctr"/>
                </a:tc>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ConneXium Managed Switch 22TX/2FX-MM</a:t>
                      </a:r>
                    </a:p>
                  </a:txBody>
                  <a:tcPr marL="45085" marR="45085" marT="0" marB="0" anchor="ctr"/>
                </a:tc>
                <a:extLst>
                  <a:ext uri="{0D108BD9-81ED-4DB2-BD59-A6C34878D82A}">
                    <a16:rowId xmlns:a16="http://schemas.microsoft.com/office/drawing/2014/main" val="4008739767"/>
                  </a:ext>
                </a:extLst>
              </a:tr>
            </a:tbl>
          </a:graphicData>
        </a:graphic>
      </p:graphicFrame>
      <p:sp>
        <p:nvSpPr>
          <p:cNvPr id="16" name="TextBox 15">
            <a:extLst>
              <a:ext uri="{FF2B5EF4-FFF2-40B4-BE49-F238E27FC236}">
                <a16:creationId xmlns:a16="http://schemas.microsoft.com/office/drawing/2014/main" id="{CA7F7BA0-52A4-413A-8810-AB59F1F9BE09}"/>
              </a:ext>
            </a:extLst>
          </p:cNvPr>
          <p:cNvSpPr txBox="1"/>
          <p:nvPr/>
        </p:nvSpPr>
        <p:spPr>
          <a:xfrm>
            <a:off x="2633007" y="2573040"/>
            <a:ext cx="3877985" cy="369332"/>
          </a:xfrm>
          <a:prstGeom prst="rect">
            <a:avLst/>
          </a:prstGeom>
          <a:noFill/>
        </p:spPr>
        <p:txBody>
          <a:bodyPr wrap="none" rtlCol="0">
            <a:spAutoFit/>
          </a:bodyPr>
          <a:lstStyle/>
          <a:p>
            <a:r>
              <a:rPr lang="en-US" dirty="0">
                <a:solidFill>
                  <a:schemeClr val="tx2"/>
                </a:solidFill>
              </a:rPr>
              <a:t>Extended Managed Switches (DRS)</a:t>
            </a:r>
          </a:p>
        </p:txBody>
      </p:sp>
      <p:sp>
        <p:nvSpPr>
          <p:cNvPr id="17" name="TextBox 16">
            <a:extLst>
              <a:ext uri="{FF2B5EF4-FFF2-40B4-BE49-F238E27FC236}">
                <a16:creationId xmlns:a16="http://schemas.microsoft.com/office/drawing/2014/main" id="{0EC357EF-BEB0-4F9A-A5F4-10C0B062875E}"/>
              </a:ext>
            </a:extLst>
          </p:cNvPr>
          <p:cNvSpPr txBox="1"/>
          <p:nvPr/>
        </p:nvSpPr>
        <p:spPr>
          <a:xfrm>
            <a:off x="2355741" y="1063964"/>
            <a:ext cx="4498074" cy="369332"/>
          </a:xfrm>
          <a:prstGeom prst="rect">
            <a:avLst/>
          </a:prstGeom>
          <a:noFill/>
        </p:spPr>
        <p:txBody>
          <a:bodyPr wrap="square" rtlCol="0">
            <a:spAutoFit/>
          </a:bodyPr>
          <a:lstStyle>
            <a:defPPr>
              <a:defRPr lang="en-US"/>
            </a:defPPr>
            <a:lvl1pPr>
              <a:defRPr>
                <a:solidFill>
                  <a:srgbClr val="00B0F0"/>
                </a:solidFill>
              </a:defRPr>
            </a:lvl1pPr>
          </a:lstStyle>
          <a:p>
            <a:r>
              <a:rPr lang="en-US" dirty="0">
                <a:solidFill>
                  <a:schemeClr val="tx2"/>
                </a:solidFill>
              </a:rPr>
              <a:t>High Port Count (≥12) Managed Switches</a:t>
            </a:r>
          </a:p>
        </p:txBody>
      </p:sp>
      <p:sp>
        <p:nvSpPr>
          <p:cNvPr id="19" name="Arrow: Right 18">
            <a:extLst>
              <a:ext uri="{FF2B5EF4-FFF2-40B4-BE49-F238E27FC236}">
                <a16:creationId xmlns:a16="http://schemas.microsoft.com/office/drawing/2014/main" id="{07C6B769-B6E5-495F-B727-2226D5D4B992}"/>
              </a:ext>
            </a:extLst>
          </p:cNvPr>
          <p:cNvSpPr/>
          <p:nvPr/>
        </p:nvSpPr>
        <p:spPr>
          <a:xfrm>
            <a:off x="4459694" y="3467623"/>
            <a:ext cx="290168" cy="401060"/>
          </a:xfrm>
          <a:prstGeom prst="rightArrow">
            <a:avLst/>
          </a:prstGeom>
          <a:no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20" name="Table 19">
            <a:extLst>
              <a:ext uri="{FF2B5EF4-FFF2-40B4-BE49-F238E27FC236}">
                <a16:creationId xmlns:a16="http://schemas.microsoft.com/office/drawing/2014/main" id="{51E4B661-4D67-40F1-8792-61AB18D27B7B}"/>
              </a:ext>
            </a:extLst>
          </p:cNvPr>
          <p:cNvGraphicFramePr>
            <a:graphicFrameLocks noGrp="1"/>
          </p:cNvGraphicFramePr>
          <p:nvPr/>
        </p:nvGraphicFramePr>
        <p:xfrm>
          <a:off x="4830739" y="2950209"/>
          <a:ext cx="4073083" cy="1282740"/>
        </p:xfrm>
        <a:graphic>
          <a:graphicData uri="http://schemas.openxmlformats.org/drawingml/2006/table">
            <a:tbl>
              <a:tblPr>
                <a:tableStyleId>{BC89EF96-8CEA-46FF-86C4-4CE0E7609802}</a:tableStyleId>
              </a:tblPr>
              <a:tblGrid>
                <a:gridCol w="1304014">
                  <a:extLst>
                    <a:ext uri="{9D8B030D-6E8A-4147-A177-3AD203B41FA5}">
                      <a16:colId xmlns:a16="http://schemas.microsoft.com/office/drawing/2014/main" val="1461134680"/>
                    </a:ext>
                  </a:extLst>
                </a:gridCol>
                <a:gridCol w="2769069">
                  <a:extLst>
                    <a:ext uri="{9D8B030D-6E8A-4147-A177-3AD203B41FA5}">
                      <a16:colId xmlns:a16="http://schemas.microsoft.com/office/drawing/2014/main" val="222816217"/>
                    </a:ext>
                  </a:extLst>
                </a:gridCol>
              </a:tblGrid>
              <a:tr h="159012">
                <a:tc>
                  <a:txBody>
                    <a:bodyPr/>
                    <a:lstStyle/>
                    <a:p>
                      <a:pPr marL="45720" marR="64770" algn="ctr">
                        <a:lnSpc>
                          <a:spcPts val="1000"/>
                        </a:lnSpc>
                        <a:spcAft>
                          <a:spcPts val="600"/>
                        </a:spcAft>
                        <a:tabLst>
                          <a:tab pos="939800" algn="l"/>
                          <a:tab pos="1209675" algn="l"/>
                        </a:tabLst>
                      </a:pPr>
                      <a:r>
                        <a:rPr lang="en-US" sz="1000" dirty="0">
                          <a:effectLst/>
                        </a:rPr>
                        <a:t>Part Number</a:t>
                      </a:r>
                      <a:endParaRPr lang="en-US" sz="1000" b="1" dirty="0">
                        <a:effectLst/>
                        <a:latin typeface="Arial" panose="020B0604020202020204" pitchFamily="34" charset="0"/>
                        <a:ea typeface="宋体" panose="02010600030101010101" pitchFamily="2" charset="-122"/>
                        <a:cs typeface="Times New Roman" panose="02020603050405020304" pitchFamily="18" charset="0"/>
                      </a:endParaRPr>
                    </a:p>
                  </a:txBody>
                  <a:tcPr marL="17582" marR="17582" marT="0" marB="0" anchor="ctr">
                    <a:solidFill>
                      <a:srgbClr val="3DCD58"/>
                    </a:solidFill>
                  </a:tcPr>
                </a:tc>
                <a:tc>
                  <a:txBody>
                    <a:bodyPr/>
                    <a:lstStyle/>
                    <a:p>
                      <a:pPr algn="ctr">
                        <a:spcAft>
                          <a:spcPts val="0"/>
                        </a:spcAft>
                      </a:pPr>
                      <a:r>
                        <a:rPr lang="en-US" sz="1000" dirty="0">
                          <a:effectLst/>
                        </a:rPr>
                        <a:t>Description</a:t>
                      </a:r>
                      <a:endParaRPr lang="en-US" sz="1000" dirty="0">
                        <a:effectLst/>
                        <a:latin typeface="Times New Roman" panose="02020603050405020304" pitchFamily="18" charset="0"/>
                        <a:ea typeface="宋体" panose="02010600030101010101" pitchFamily="2" charset="-122"/>
                      </a:endParaRPr>
                    </a:p>
                  </a:txBody>
                  <a:tcPr marL="17582" marR="17582" marT="0" marB="0" anchor="ctr">
                    <a:solidFill>
                      <a:srgbClr val="3DCD58"/>
                    </a:solidFill>
                  </a:tcPr>
                </a:tc>
                <a:extLst>
                  <a:ext uri="{0D108BD9-81ED-4DB2-BD59-A6C34878D82A}">
                    <a16:rowId xmlns:a16="http://schemas.microsoft.com/office/drawing/2014/main" val="2592772623"/>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MCSESM083F23F1</a:t>
                      </a:r>
                    </a:p>
                  </a:txBody>
                  <a:tcPr marL="45085" marR="45085" marT="0" marB="0" anchor="ctr"/>
                </a:tc>
                <a:tc>
                  <a:txBody>
                    <a:bodyPr/>
                    <a:lstStyle/>
                    <a:p>
                      <a:pPr marL="88900" indent="0" algn="l" defTabSz="457184" rtl="0" eaLnBrk="1" latinLnBrk="0" hangingPunct="1">
                        <a:spcAft>
                          <a:spcPts val="0"/>
                        </a:spcAft>
                        <a:tabLst>
                          <a:tab pos="180340" algn="l"/>
                          <a:tab pos="360680" algn="l"/>
                          <a:tab pos="1260475" algn="l"/>
                          <a:tab pos="1440815" algn="l"/>
                        </a:tabLst>
                      </a:pPr>
                      <a:r>
                        <a:rPr lang="en-US" sz="800" kern="1200" dirty="0">
                          <a:solidFill>
                            <a:schemeClr val="tx1"/>
                          </a:solidFill>
                          <a:effectLst/>
                          <a:latin typeface="+mn-lt"/>
                          <a:ea typeface="+mn-ea"/>
                          <a:cs typeface="+mn-cs"/>
                        </a:rPr>
                        <a:t>Modicon Extended Managed Switch 8TX</a:t>
                      </a:r>
                    </a:p>
                  </a:txBody>
                  <a:tcPr marL="45085" marR="45085" marT="0" marB="0" anchor="ctr"/>
                </a:tc>
                <a:extLst>
                  <a:ext uri="{0D108BD9-81ED-4DB2-BD59-A6C34878D82A}">
                    <a16:rowId xmlns:a16="http://schemas.microsoft.com/office/drawing/2014/main" val="832256778"/>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MCSESM083F23F1H</a:t>
                      </a:r>
                    </a:p>
                  </a:txBody>
                  <a:tcPr marL="45085" marR="45085" marT="0" marB="0" anchor="ctr"/>
                </a:tc>
                <a:tc>
                  <a:txBody>
                    <a:bodyPr/>
                    <a:lstStyle/>
                    <a:p>
                      <a:pPr marL="88900" indent="0" algn="l" defTabSz="457184" rtl="0" eaLnBrk="1" latinLnBrk="0" hangingPunct="1">
                        <a:spcAft>
                          <a:spcPts val="0"/>
                        </a:spcAft>
                        <a:tabLst>
                          <a:tab pos="180340" algn="l"/>
                          <a:tab pos="360680" algn="l"/>
                          <a:tab pos="1260475" algn="l"/>
                          <a:tab pos="1440815" algn="l"/>
                        </a:tabLst>
                      </a:pPr>
                      <a:r>
                        <a:rPr lang="en-US" sz="800" kern="1200" dirty="0">
                          <a:solidFill>
                            <a:schemeClr val="tx1"/>
                          </a:solidFill>
                          <a:effectLst/>
                          <a:latin typeface="+mn-lt"/>
                          <a:ea typeface="+mn-ea"/>
                          <a:cs typeface="+mn-cs"/>
                        </a:rPr>
                        <a:t>Modicon Extended Managed Switch 8TX - </a:t>
                      </a:r>
                      <a:r>
                        <a:rPr lang="en-US" sz="800" b="1" kern="1200" dirty="0">
                          <a:solidFill>
                            <a:schemeClr val="tx1"/>
                          </a:solidFill>
                          <a:effectLst/>
                          <a:latin typeface="+mn-lt"/>
                          <a:ea typeface="+mn-ea"/>
                          <a:cs typeface="+mn-cs"/>
                        </a:rPr>
                        <a:t>Harsh</a:t>
                      </a:r>
                    </a:p>
                  </a:txBody>
                  <a:tcPr marL="45085" marR="45085" marT="0" marB="0" anchor="ctr"/>
                </a:tc>
                <a:extLst>
                  <a:ext uri="{0D108BD9-81ED-4DB2-BD59-A6C34878D82A}">
                    <a16:rowId xmlns:a16="http://schemas.microsoft.com/office/drawing/2014/main" val="3716772940"/>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MCSESM103F2CU1</a:t>
                      </a:r>
                    </a:p>
                  </a:txBody>
                  <a:tcPr marL="45085" marR="45085" marT="0" marB="0" anchor="ctr"/>
                </a:tc>
                <a:tc>
                  <a:txBody>
                    <a:bodyPr/>
                    <a:lstStyle/>
                    <a:p>
                      <a:pPr marL="88900" indent="0" algn="l" defTabSz="457184" rtl="0" eaLnBrk="1" latinLnBrk="0" hangingPunct="1">
                        <a:spcAft>
                          <a:spcPts val="0"/>
                        </a:spcAft>
                        <a:tabLst>
                          <a:tab pos="180340" algn="l"/>
                          <a:tab pos="360680" algn="l"/>
                          <a:tab pos="1260475" algn="l"/>
                          <a:tab pos="1440815" algn="l"/>
                        </a:tabLst>
                      </a:pPr>
                      <a:r>
                        <a:rPr lang="en-US" sz="800" kern="1200" dirty="0">
                          <a:solidFill>
                            <a:schemeClr val="tx1"/>
                          </a:solidFill>
                          <a:effectLst/>
                          <a:latin typeface="+mn-lt"/>
                          <a:ea typeface="+mn-ea"/>
                          <a:cs typeface="+mn-cs"/>
                        </a:rPr>
                        <a:t>Modicon Extended Managed Switch 8TX/2FX-MM</a:t>
                      </a:r>
                    </a:p>
                  </a:txBody>
                  <a:tcPr marL="45085" marR="45085" marT="0" marB="0" anchor="ctr"/>
                </a:tc>
                <a:extLst>
                  <a:ext uri="{0D108BD9-81ED-4DB2-BD59-A6C34878D82A}">
                    <a16:rowId xmlns:a16="http://schemas.microsoft.com/office/drawing/2014/main" val="67617705"/>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MCSESM103F2CU1H</a:t>
                      </a:r>
                    </a:p>
                  </a:txBody>
                  <a:tcPr marL="45085" marR="45085" marT="0" marB="0" anchor="ctr"/>
                </a:tc>
                <a:tc>
                  <a:txBody>
                    <a:bodyPr/>
                    <a:lstStyle/>
                    <a:p>
                      <a:pPr marL="88900" indent="0" algn="l" defTabSz="457184" rtl="0" eaLnBrk="1" latinLnBrk="0" hangingPunct="1">
                        <a:spcAft>
                          <a:spcPts val="0"/>
                        </a:spcAft>
                        <a:tabLst>
                          <a:tab pos="180340" algn="l"/>
                          <a:tab pos="360680" algn="l"/>
                          <a:tab pos="1260475" algn="l"/>
                          <a:tab pos="1440815" algn="l"/>
                        </a:tabLst>
                      </a:pPr>
                      <a:r>
                        <a:rPr lang="en-US" sz="800" kern="1200" dirty="0">
                          <a:solidFill>
                            <a:schemeClr val="tx1"/>
                          </a:solidFill>
                          <a:effectLst/>
                          <a:latin typeface="+mn-lt"/>
                          <a:ea typeface="+mn-ea"/>
                          <a:cs typeface="+mn-cs"/>
                        </a:rPr>
                        <a:t>Modicon Extended Managed Switch 8TX/2FX-MM - </a:t>
                      </a:r>
                      <a:r>
                        <a:rPr lang="en-US" sz="800" b="1" kern="1200" dirty="0">
                          <a:solidFill>
                            <a:schemeClr val="tx1"/>
                          </a:solidFill>
                          <a:effectLst/>
                          <a:latin typeface="+mn-lt"/>
                          <a:ea typeface="+mn-ea"/>
                          <a:cs typeface="+mn-cs"/>
                        </a:rPr>
                        <a:t>Harsh</a:t>
                      </a:r>
                      <a:endParaRPr lang="en-US" sz="800" kern="1200" dirty="0">
                        <a:solidFill>
                          <a:schemeClr val="tx1"/>
                        </a:solidFill>
                        <a:effectLst/>
                        <a:latin typeface="+mn-lt"/>
                        <a:ea typeface="+mn-ea"/>
                        <a:cs typeface="+mn-cs"/>
                      </a:endParaRPr>
                    </a:p>
                  </a:txBody>
                  <a:tcPr marL="45085" marR="45085" marT="0" marB="0" anchor="ctr"/>
                </a:tc>
                <a:extLst>
                  <a:ext uri="{0D108BD9-81ED-4DB2-BD59-A6C34878D82A}">
                    <a16:rowId xmlns:a16="http://schemas.microsoft.com/office/drawing/2014/main" val="754278046"/>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MCSESM103F2CS1</a:t>
                      </a:r>
                    </a:p>
                  </a:txBody>
                  <a:tcPr marL="45085" marR="45085" marT="0" marB="0" anchor="ctr"/>
                </a:tc>
                <a:tc>
                  <a:txBody>
                    <a:bodyPr/>
                    <a:lstStyle/>
                    <a:p>
                      <a:pPr marL="88900" indent="0" algn="l" defTabSz="457184" rtl="0" eaLnBrk="1" latinLnBrk="0" hangingPunct="1">
                        <a:spcAft>
                          <a:spcPts val="0"/>
                        </a:spcAft>
                        <a:tabLst>
                          <a:tab pos="180340" algn="l"/>
                          <a:tab pos="360680" algn="l"/>
                          <a:tab pos="1260475" algn="l"/>
                          <a:tab pos="1440815" algn="l"/>
                        </a:tabLst>
                      </a:pPr>
                      <a:r>
                        <a:rPr lang="en-US" sz="800" kern="1200" dirty="0">
                          <a:solidFill>
                            <a:schemeClr val="tx1"/>
                          </a:solidFill>
                          <a:effectLst/>
                          <a:latin typeface="+mn-lt"/>
                          <a:ea typeface="+mn-ea"/>
                          <a:cs typeface="+mn-cs"/>
                        </a:rPr>
                        <a:t>Modicon Extended Managed Switch 8TX/2FX-SM</a:t>
                      </a:r>
                    </a:p>
                  </a:txBody>
                  <a:tcPr marL="45085" marR="45085" marT="0" marB="0" anchor="ctr"/>
                </a:tc>
                <a:extLst>
                  <a:ext uri="{0D108BD9-81ED-4DB2-BD59-A6C34878D82A}">
                    <a16:rowId xmlns:a16="http://schemas.microsoft.com/office/drawing/2014/main" val="891743930"/>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MCSESM103F2CS1H</a:t>
                      </a:r>
                    </a:p>
                  </a:txBody>
                  <a:tcPr marL="45085" marR="45085" marT="0" marB="0" anchor="ctr"/>
                </a:tc>
                <a:tc>
                  <a:txBody>
                    <a:bodyPr/>
                    <a:lstStyle/>
                    <a:p>
                      <a:pPr marL="88900" indent="0" algn="l" defTabSz="457184" rtl="0" eaLnBrk="1" latinLnBrk="0" hangingPunct="1">
                        <a:spcAft>
                          <a:spcPts val="0"/>
                        </a:spcAft>
                        <a:tabLst>
                          <a:tab pos="180340" algn="l"/>
                          <a:tab pos="360680" algn="l"/>
                          <a:tab pos="1260475" algn="l"/>
                          <a:tab pos="1440815" algn="l"/>
                        </a:tabLst>
                      </a:pPr>
                      <a:r>
                        <a:rPr lang="en-US" sz="800" kern="1200" dirty="0">
                          <a:solidFill>
                            <a:schemeClr val="tx1"/>
                          </a:solidFill>
                          <a:effectLst/>
                          <a:latin typeface="+mn-lt"/>
                          <a:ea typeface="+mn-ea"/>
                          <a:cs typeface="+mn-cs"/>
                        </a:rPr>
                        <a:t>Modicon Extended Managed Switch 8TX/2FX-SM - </a:t>
                      </a:r>
                      <a:r>
                        <a:rPr lang="en-US" sz="800" b="1" kern="1200" dirty="0">
                          <a:solidFill>
                            <a:schemeClr val="tx1"/>
                          </a:solidFill>
                          <a:effectLst/>
                          <a:latin typeface="+mn-lt"/>
                          <a:ea typeface="+mn-ea"/>
                          <a:cs typeface="+mn-cs"/>
                        </a:rPr>
                        <a:t>Harsh</a:t>
                      </a:r>
                      <a:endParaRPr lang="en-US" sz="800" kern="1200" dirty="0">
                        <a:solidFill>
                          <a:schemeClr val="tx1"/>
                        </a:solidFill>
                        <a:effectLst/>
                        <a:latin typeface="+mn-lt"/>
                        <a:ea typeface="+mn-ea"/>
                        <a:cs typeface="+mn-cs"/>
                      </a:endParaRPr>
                    </a:p>
                  </a:txBody>
                  <a:tcPr marL="45085" marR="45085" marT="0" marB="0" anchor="ctr"/>
                </a:tc>
                <a:extLst>
                  <a:ext uri="{0D108BD9-81ED-4DB2-BD59-A6C34878D82A}">
                    <a16:rowId xmlns:a16="http://schemas.microsoft.com/office/drawing/2014/main" val="977204166"/>
                  </a:ext>
                </a:extLst>
              </a:tr>
            </a:tbl>
          </a:graphicData>
        </a:graphic>
      </p:graphicFrame>
      <p:graphicFrame>
        <p:nvGraphicFramePr>
          <p:cNvPr id="21" name="Table 20">
            <a:extLst>
              <a:ext uri="{FF2B5EF4-FFF2-40B4-BE49-F238E27FC236}">
                <a16:creationId xmlns:a16="http://schemas.microsoft.com/office/drawing/2014/main" id="{0D03D3AB-0CFE-4591-B256-81D0C26E3A45}"/>
              </a:ext>
            </a:extLst>
          </p:cNvPr>
          <p:cNvGraphicFramePr>
            <a:graphicFrameLocks noGrp="1"/>
          </p:cNvGraphicFramePr>
          <p:nvPr/>
        </p:nvGraphicFramePr>
        <p:xfrm>
          <a:off x="246587" y="2950209"/>
          <a:ext cx="4073083" cy="1282740"/>
        </p:xfrm>
        <a:graphic>
          <a:graphicData uri="http://schemas.openxmlformats.org/drawingml/2006/table">
            <a:tbl>
              <a:tblPr>
                <a:tableStyleId>{BC89EF96-8CEA-46FF-86C4-4CE0E7609802}</a:tableStyleId>
              </a:tblPr>
              <a:tblGrid>
                <a:gridCol w="1316623">
                  <a:extLst>
                    <a:ext uri="{9D8B030D-6E8A-4147-A177-3AD203B41FA5}">
                      <a16:colId xmlns:a16="http://schemas.microsoft.com/office/drawing/2014/main" val="1461134680"/>
                    </a:ext>
                  </a:extLst>
                </a:gridCol>
                <a:gridCol w="2756460">
                  <a:extLst>
                    <a:ext uri="{9D8B030D-6E8A-4147-A177-3AD203B41FA5}">
                      <a16:colId xmlns:a16="http://schemas.microsoft.com/office/drawing/2014/main" val="222816217"/>
                    </a:ext>
                  </a:extLst>
                </a:gridCol>
              </a:tblGrid>
              <a:tr h="159012">
                <a:tc>
                  <a:txBody>
                    <a:bodyPr/>
                    <a:lstStyle/>
                    <a:p>
                      <a:pPr marL="45720" marR="64770" algn="ctr">
                        <a:lnSpc>
                          <a:spcPts val="1000"/>
                        </a:lnSpc>
                        <a:spcAft>
                          <a:spcPts val="600"/>
                        </a:spcAft>
                        <a:tabLst>
                          <a:tab pos="939800" algn="l"/>
                          <a:tab pos="1209675" algn="l"/>
                        </a:tabLst>
                      </a:pPr>
                      <a:r>
                        <a:rPr lang="en-US" sz="1000" dirty="0">
                          <a:effectLst/>
                        </a:rPr>
                        <a:t>Part Number</a:t>
                      </a:r>
                      <a:endParaRPr lang="en-US" sz="1000" b="1" dirty="0">
                        <a:effectLst/>
                        <a:latin typeface="Arial" panose="020B0604020202020204" pitchFamily="34" charset="0"/>
                        <a:ea typeface="宋体" panose="02010600030101010101" pitchFamily="2" charset="-122"/>
                        <a:cs typeface="Times New Roman" panose="02020603050405020304" pitchFamily="18" charset="0"/>
                      </a:endParaRPr>
                    </a:p>
                  </a:txBody>
                  <a:tcPr marL="17582" marR="17582" marT="0" marB="0" anchor="ctr">
                    <a:solidFill>
                      <a:srgbClr val="3DCD58"/>
                    </a:solidFill>
                  </a:tcPr>
                </a:tc>
                <a:tc>
                  <a:txBody>
                    <a:bodyPr/>
                    <a:lstStyle/>
                    <a:p>
                      <a:pPr algn="ctr">
                        <a:spcAft>
                          <a:spcPts val="0"/>
                        </a:spcAft>
                      </a:pPr>
                      <a:r>
                        <a:rPr lang="en-US" sz="1000" dirty="0">
                          <a:effectLst/>
                        </a:rPr>
                        <a:t>Description</a:t>
                      </a:r>
                      <a:endParaRPr lang="en-US" sz="1000" dirty="0">
                        <a:effectLst/>
                        <a:latin typeface="Times New Roman" panose="02020603050405020304" pitchFamily="18" charset="0"/>
                        <a:ea typeface="宋体" panose="02010600030101010101" pitchFamily="2" charset="-122"/>
                      </a:endParaRPr>
                    </a:p>
                  </a:txBody>
                  <a:tcPr marL="17582" marR="17582" marT="0" marB="0" anchor="ctr">
                    <a:solidFill>
                      <a:srgbClr val="3DCD58"/>
                    </a:solidFill>
                  </a:tcPr>
                </a:tc>
                <a:extLst>
                  <a:ext uri="{0D108BD9-81ED-4DB2-BD59-A6C34878D82A}">
                    <a16:rowId xmlns:a16="http://schemas.microsoft.com/office/drawing/2014/main" val="2592772623"/>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TCSESM083F23F1</a:t>
                      </a:r>
                    </a:p>
                  </a:txBody>
                  <a:tcPr marL="45085" marR="45085" marT="0" marB="0" anchor="ctr"/>
                </a:tc>
                <a:tc>
                  <a:txBody>
                    <a:bodyPr/>
                    <a:lstStyle/>
                    <a:p>
                      <a:pPr marL="88900" indent="0" algn="l" defTabSz="457184" rtl="0" eaLnBrk="1" latinLnBrk="0" hangingPunct="1">
                        <a:spcAft>
                          <a:spcPts val="0"/>
                        </a:spcAft>
                        <a:tabLst>
                          <a:tab pos="180340" algn="l"/>
                          <a:tab pos="360680" algn="l"/>
                          <a:tab pos="1260475" algn="l"/>
                          <a:tab pos="1440815" algn="l"/>
                        </a:tabLst>
                      </a:pPr>
                      <a:r>
                        <a:rPr lang="en-US" sz="800" kern="1200" dirty="0">
                          <a:solidFill>
                            <a:schemeClr val="tx1"/>
                          </a:solidFill>
                          <a:effectLst/>
                          <a:latin typeface="+mn-lt"/>
                          <a:ea typeface="+mn-ea"/>
                          <a:cs typeface="+mn-cs"/>
                        </a:rPr>
                        <a:t>ConneXium Extended Managed Switch 8TX</a:t>
                      </a:r>
                    </a:p>
                  </a:txBody>
                  <a:tcPr marL="45085" marR="45085" marT="0" marB="0" anchor="ctr"/>
                </a:tc>
                <a:extLst>
                  <a:ext uri="{0D108BD9-81ED-4DB2-BD59-A6C34878D82A}">
                    <a16:rowId xmlns:a16="http://schemas.microsoft.com/office/drawing/2014/main" val="832256778"/>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TCSESM083F23F1C</a:t>
                      </a:r>
                    </a:p>
                  </a:txBody>
                  <a:tcPr marL="45085" marR="45085" marT="0" marB="0" anchor="ctr"/>
                </a:tc>
                <a:tc>
                  <a:txBody>
                    <a:bodyPr/>
                    <a:lstStyle/>
                    <a:p>
                      <a:pPr marL="88900" indent="0" algn="l" defTabSz="457184" rtl="0" eaLnBrk="1" latinLnBrk="0" hangingPunct="1">
                        <a:spcAft>
                          <a:spcPts val="0"/>
                        </a:spcAft>
                        <a:tabLst>
                          <a:tab pos="180340" algn="l"/>
                          <a:tab pos="360680" algn="l"/>
                          <a:tab pos="1260475" algn="l"/>
                          <a:tab pos="1440815" algn="l"/>
                        </a:tabLst>
                      </a:pPr>
                      <a:r>
                        <a:rPr lang="en-US" sz="800" kern="1200" dirty="0">
                          <a:solidFill>
                            <a:schemeClr val="tx1"/>
                          </a:solidFill>
                          <a:effectLst/>
                          <a:latin typeface="+mn-lt"/>
                          <a:ea typeface="+mn-ea"/>
                          <a:cs typeface="+mn-cs"/>
                        </a:rPr>
                        <a:t>ConneXium Extended Managed Switch 8TX - Coated</a:t>
                      </a:r>
                    </a:p>
                  </a:txBody>
                  <a:tcPr marL="45085" marR="45085" marT="0" marB="0" anchor="ctr"/>
                </a:tc>
                <a:extLst>
                  <a:ext uri="{0D108BD9-81ED-4DB2-BD59-A6C34878D82A}">
                    <a16:rowId xmlns:a16="http://schemas.microsoft.com/office/drawing/2014/main" val="3716772940"/>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TCSESM063F2CU1</a:t>
                      </a:r>
                    </a:p>
                  </a:txBody>
                  <a:tcPr marL="45085" marR="45085" marT="0" marB="0" anchor="ctr"/>
                </a:tc>
                <a:tc>
                  <a:txBody>
                    <a:bodyPr/>
                    <a:lstStyle/>
                    <a:p>
                      <a:pPr marL="88900" indent="0" algn="l" defTabSz="457184" rtl="0" eaLnBrk="1" latinLnBrk="0" hangingPunct="1">
                        <a:spcAft>
                          <a:spcPts val="0"/>
                        </a:spcAft>
                        <a:tabLst>
                          <a:tab pos="180340" algn="l"/>
                          <a:tab pos="360680" algn="l"/>
                          <a:tab pos="1260475" algn="l"/>
                          <a:tab pos="1440815" algn="l"/>
                        </a:tabLst>
                      </a:pPr>
                      <a:r>
                        <a:rPr lang="en-US" sz="800" kern="1200" dirty="0">
                          <a:solidFill>
                            <a:schemeClr val="tx1"/>
                          </a:solidFill>
                          <a:effectLst/>
                          <a:latin typeface="+mn-lt"/>
                          <a:ea typeface="+mn-ea"/>
                          <a:cs typeface="+mn-cs"/>
                        </a:rPr>
                        <a:t>ConneXium Extended Managed Switch 6TX/2FX-MM</a:t>
                      </a:r>
                    </a:p>
                  </a:txBody>
                  <a:tcPr marL="45085" marR="45085" marT="0" marB="0" anchor="ctr"/>
                </a:tc>
                <a:extLst>
                  <a:ext uri="{0D108BD9-81ED-4DB2-BD59-A6C34878D82A}">
                    <a16:rowId xmlns:a16="http://schemas.microsoft.com/office/drawing/2014/main" val="67617705"/>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TCSESM063F2CU1C</a:t>
                      </a:r>
                    </a:p>
                  </a:txBody>
                  <a:tcPr marL="45085" marR="45085" marT="0" marB="0" anchor="ctr"/>
                </a:tc>
                <a:tc>
                  <a:txBody>
                    <a:bodyPr/>
                    <a:lstStyle/>
                    <a:p>
                      <a:pPr marL="88900" indent="0" algn="l" defTabSz="457184" rtl="0" eaLnBrk="1" latinLnBrk="0" hangingPunct="1">
                        <a:spcAft>
                          <a:spcPts val="0"/>
                        </a:spcAft>
                        <a:tabLst>
                          <a:tab pos="180340" algn="l"/>
                          <a:tab pos="360680" algn="l"/>
                          <a:tab pos="1260475" algn="l"/>
                          <a:tab pos="1440815" algn="l"/>
                        </a:tabLst>
                      </a:pPr>
                      <a:r>
                        <a:rPr lang="en-US" sz="800" kern="1200" dirty="0">
                          <a:solidFill>
                            <a:schemeClr val="tx1"/>
                          </a:solidFill>
                          <a:effectLst/>
                          <a:latin typeface="+mn-lt"/>
                          <a:ea typeface="+mn-ea"/>
                          <a:cs typeface="+mn-cs"/>
                        </a:rPr>
                        <a:t>ConneXium Extended Managed Switch 6TX/2FX-MM - Coated</a:t>
                      </a:r>
                    </a:p>
                  </a:txBody>
                  <a:tcPr marL="45085" marR="45085" marT="0" marB="0" anchor="ctr"/>
                </a:tc>
                <a:extLst>
                  <a:ext uri="{0D108BD9-81ED-4DB2-BD59-A6C34878D82A}">
                    <a16:rowId xmlns:a16="http://schemas.microsoft.com/office/drawing/2014/main" val="754278046"/>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TCSESM063F2CS1</a:t>
                      </a:r>
                    </a:p>
                  </a:txBody>
                  <a:tcPr marL="45085" marR="45085" marT="0" marB="0" anchor="ctr"/>
                </a:tc>
                <a:tc>
                  <a:txBody>
                    <a:bodyPr/>
                    <a:lstStyle/>
                    <a:p>
                      <a:pPr marL="88900" indent="0" algn="l" defTabSz="457184" rtl="0" eaLnBrk="1" latinLnBrk="0" hangingPunct="1">
                        <a:spcAft>
                          <a:spcPts val="0"/>
                        </a:spcAft>
                        <a:tabLst>
                          <a:tab pos="180340" algn="l"/>
                          <a:tab pos="360680" algn="l"/>
                          <a:tab pos="1260475" algn="l"/>
                          <a:tab pos="1440815" algn="l"/>
                        </a:tabLst>
                      </a:pPr>
                      <a:r>
                        <a:rPr lang="en-US" sz="800" kern="1200" dirty="0">
                          <a:solidFill>
                            <a:schemeClr val="tx1"/>
                          </a:solidFill>
                          <a:effectLst/>
                          <a:latin typeface="+mn-lt"/>
                          <a:ea typeface="+mn-ea"/>
                          <a:cs typeface="+mn-cs"/>
                        </a:rPr>
                        <a:t>ConneXium Extended Managed Switch 6TX/2FX-SM</a:t>
                      </a:r>
                    </a:p>
                  </a:txBody>
                  <a:tcPr marL="45085" marR="45085" marT="0" marB="0" anchor="ctr"/>
                </a:tc>
                <a:extLst>
                  <a:ext uri="{0D108BD9-81ED-4DB2-BD59-A6C34878D82A}">
                    <a16:rowId xmlns:a16="http://schemas.microsoft.com/office/drawing/2014/main" val="891743930"/>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TCSESM063F2CS1C</a:t>
                      </a:r>
                    </a:p>
                  </a:txBody>
                  <a:tcPr marL="45085" marR="45085" marT="0" marB="0" anchor="ctr"/>
                </a:tc>
                <a:tc>
                  <a:txBody>
                    <a:bodyPr/>
                    <a:lstStyle/>
                    <a:p>
                      <a:pPr marL="88900" indent="0" algn="l" defTabSz="457184" rtl="0" eaLnBrk="1" latinLnBrk="0" hangingPunct="1">
                        <a:spcAft>
                          <a:spcPts val="0"/>
                        </a:spcAft>
                        <a:tabLst>
                          <a:tab pos="180340" algn="l"/>
                          <a:tab pos="360680" algn="l"/>
                          <a:tab pos="1260475" algn="l"/>
                          <a:tab pos="1440815" algn="l"/>
                        </a:tabLst>
                      </a:pPr>
                      <a:r>
                        <a:rPr lang="en-US" sz="800" kern="1200" dirty="0">
                          <a:solidFill>
                            <a:schemeClr val="tx1"/>
                          </a:solidFill>
                          <a:effectLst/>
                          <a:latin typeface="+mn-lt"/>
                          <a:ea typeface="+mn-ea"/>
                          <a:cs typeface="+mn-cs"/>
                        </a:rPr>
                        <a:t>ConneXium Extended Managed Switch 6TX/2FX-SM - Coated</a:t>
                      </a:r>
                    </a:p>
                  </a:txBody>
                  <a:tcPr marL="45085" marR="45085" marT="0" marB="0" anchor="ctr"/>
                </a:tc>
                <a:extLst>
                  <a:ext uri="{0D108BD9-81ED-4DB2-BD59-A6C34878D82A}">
                    <a16:rowId xmlns:a16="http://schemas.microsoft.com/office/drawing/2014/main" val="977204166"/>
                  </a:ext>
                </a:extLst>
              </a:tr>
            </a:tbl>
          </a:graphicData>
        </a:graphic>
      </p:graphicFrame>
      <p:sp>
        <p:nvSpPr>
          <p:cNvPr id="22" name="Arrow: Right 21">
            <a:extLst>
              <a:ext uri="{FF2B5EF4-FFF2-40B4-BE49-F238E27FC236}">
                <a16:creationId xmlns:a16="http://schemas.microsoft.com/office/drawing/2014/main" id="{D4412FAA-98F8-4400-9821-C31E25C05949}"/>
              </a:ext>
            </a:extLst>
          </p:cNvPr>
          <p:cNvSpPr/>
          <p:nvPr/>
        </p:nvSpPr>
        <p:spPr>
          <a:xfrm>
            <a:off x="4459694" y="1634197"/>
            <a:ext cx="290168" cy="401060"/>
          </a:xfrm>
          <a:prstGeom prst="rightArrow">
            <a:avLst/>
          </a:prstGeom>
          <a:no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E03E83B-6F57-4CCF-86B4-D12DC60B90DD}"/>
              </a:ext>
            </a:extLst>
          </p:cNvPr>
          <p:cNvSpPr/>
          <p:nvPr/>
        </p:nvSpPr>
        <p:spPr>
          <a:xfrm rot="21244440">
            <a:off x="5758416" y="2512769"/>
            <a:ext cx="2326999" cy="369332"/>
          </a:xfrm>
          <a:prstGeom prst="rect">
            <a:avLst/>
          </a:prstGeom>
          <a:noFill/>
        </p:spPr>
        <p:txBody>
          <a:bodyPr wrap="square" lIns="91440" tIns="45720" rIns="91440" bIns="45720">
            <a:spAutoFit/>
          </a:bodyPr>
          <a:lstStyle/>
          <a:p>
            <a:pPr algn="ctr"/>
            <a:r>
              <a:rPr lang="en-US" b="1" cap="none" spc="0" dirty="0">
                <a:ln w="22225">
                  <a:noFill/>
                  <a:prstDash val="solid"/>
                </a:ln>
                <a:solidFill>
                  <a:schemeClr val="accent3">
                    <a:lumMod val="75000"/>
                  </a:schemeClr>
                </a:solidFill>
                <a:effectLst/>
              </a:rPr>
              <a:t>Q1 2022</a:t>
            </a:r>
          </a:p>
        </p:txBody>
      </p:sp>
      <p:sp>
        <p:nvSpPr>
          <p:cNvPr id="15" name="Rectangle 14">
            <a:extLst>
              <a:ext uri="{FF2B5EF4-FFF2-40B4-BE49-F238E27FC236}">
                <a16:creationId xmlns:a16="http://schemas.microsoft.com/office/drawing/2014/main" id="{C6A14AA7-1C89-4F17-B824-948C42BD2DCB}"/>
              </a:ext>
            </a:extLst>
          </p:cNvPr>
          <p:cNvSpPr/>
          <p:nvPr/>
        </p:nvSpPr>
        <p:spPr>
          <a:xfrm rot="21244440">
            <a:off x="6062359" y="1022104"/>
            <a:ext cx="2326999" cy="369332"/>
          </a:xfrm>
          <a:prstGeom prst="rect">
            <a:avLst/>
          </a:prstGeom>
          <a:noFill/>
        </p:spPr>
        <p:txBody>
          <a:bodyPr wrap="square" lIns="91440" tIns="45720" rIns="91440" bIns="45720">
            <a:spAutoFit/>
          </a:bodyPr>
          <a:lstStyle/>
          <a:p>
            <a:pPr algn="ctr"/>
            <a:r>
              <a:rPr lang="en-US" b="1" cap="none" spc="0" dirty="0">
                <a:ln w="22225">
                  <a:noFill/>
                  <a:prstDash val="solid"/>
                </a:ln>
                <a:solidFill>
                  <a:srgbClr val="00B0F0"/>
                </a:solidFill>
                <a:effectLst/>
              </a:rPr>
              <a:t>Sep 2021</a:t>
            </a:r>
          </a:p>
        </p:txBody>
      </p:sp>
    </p:spTree>
    <p:extLst>
      <p:ext uri="{BB962C8B-B14F-4D97-AF65-F5344CB8AC3E}">
        <p14:creationId xmlns:p14="http://schemas.microsoft.com/office/powerpoint/2010/main" val="3588018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7C6B3F-84BD-447A-9FC9-EA6429619893}"/>
              </a:ext>
            </a:extLst>
          </p:cNvPr>
          <p:cNvSpPr>
            <a:spLocks noGrp="1"/>
          </p:cNvSpPr>
          <p:nvPr>
            <p:ph type="sldNum" sz="quarter" idx="4"/>
          </p:nvPr>
        </p:nvSpPr>
        <p:spPr/>
        <p:txBody>
          <a:bodyPr/>
          <a:lstStyle/>
          <a:p>
            <a:r>
              <a:rPr lang="en-US"/>
              <a:t>Page </a:t>
            </a:r>
            <a:fld id="{5A9C12DC-491F-9444-86A2-13AC5C62A2FC}" type="slidenum">
              <a:rPr lang="en-US" smtClean="0"/>
              <a:pPr/>
              <a:t>19</a:t>
            </a:fld>
            <a:endParaRPr lang="en-US" dirty="0"/>
          </a:p>
        </p:txBody>
      </p:sp>
      <p:sp>
        <p:nvSpPr>
          <p:cNvPr id="3" name="Footer Placeholder 2">
            <a:extLst>
              <a:ext uri="{FF2B5EF4-FFF2-40B4-BE49-F238E27FC236}">
                <a16:creationId xmlns:a16="http://schemas.microsoft.com/office/drawing/2014/main" id="{B3F96A13-FD3D-4AFE-B8E4-9F38D54ECDE9}"/>
              </a:ext>
            </a:extLst>
          </p:cNvPr>
          <p:cNvSpPr>
            <a:spLocks noGrp="1"/>
          </p:cNvSpPr>
          <p:nvPr>
            <p:ph type="ftr" sz="quarter" idx="3"/>
          </p:nvPr>
        </p:nvSpPr>
        <p:spPr/>
        <p:txBody>
          <a:bodyPr/>
          <a:lstStyle/>
          <a:p>
            <a:r>
              <a:rPr lang="en-US"/>
              <a:t>Confidential Property of Schneider Electric |</a:t>
            </a:r>
            <a:endParaRPr lang="en-US" dirty="0"/>
          </a:p>
        </p:txBody>
      </p:sp>
      <p:sp>
        <p:nvSpPr>
          <p:cNvPr id="5" name="Text Placeholder 4">
            <a:extLst>
              <a:ext uri="{FF2B5EF4-FFF2-40B4-BE49-F238E27FC236}">
                <a16:creationId xmlns:a16="http://schemas.microsoft.com/office/drawing/2014/main" id="{FED70427-4475-4023-8C93-051CB6D18C6A}"/>
              </a:ext>
            </a:extLst>
          </p:cNvPr>
          <p:cNvSpPr>
            <a:spLocks noGrp="1"/>
          </p:cNvSpPr>
          <p:nvPr>
            <p:ph type="body" sz="quarter" idx="32"/>
          </p:nvPr>
        </p:nvSpPr>
        <p:spPr/>
        <p:txBody>
          <a:bodyPr/>
          <a:lstStyle/>
          <a:p>
            <a:r>
              <a:rPr lang="ru-RU" dirty="0"/>
              <a:t>Рекомендуемые замены </a:t>
            </a:r>
            <a:r>
              <a:rPr lang="en-US" dirty="0"/>
              <a:t>(</a:t>
            </a:r>
            <a:r>
              <a:rPr lang="ru-RU" dirty="0"/>
              <a:t>продолжение</a:t>
            </a:r>
            <a:r>
              <a:rPr lang="en-US" dirty="0"/>
              <a:t>)</a:t>
            </a:r>
          </a:p>
        </p:txBody>
      </p:sp>
      <p:sp>
        <p:nvSpPr>
          <p:cNvPr id="6" name="Text Placeholder 5">
            <a:extLst>
              <a:ext uri="{FF2B5EF4-FFF2-40B4-BE49-F238E27FC236}">
                <a16:creationId xmlns:a16="http://schemas.microsoft.com/office/drawing/2014/main" id="{953B1B32-8373-4013-9A28-F1AE724ADCED}"/>
              </a:ext>
            </a:extLst>
          </p:cNvPr>
          <p:cNvSpPr>
            <a:spLocks noGrp="1"/>
          </p:cNvSpPr>
          <p:nvPr>
            <p:ph type="body" sz="quarter" idx="33"/>
          </p:nvPr>
        </p:nvSpPr>
        <p:spPr/>
        <p:txBody>
          <a:bodyPr/>
          <a:lstStyle/>
          <a:p>
            <a:endParaRPr lang="en-US"/>
          </a:p>
        </p:txBody>
      </p:sp>
      <p:graphicFrame>
        <p:nvGraphicFramePr>
          <p:cNvPr id="8" name="Table 7">
            <a:extLst>
              <a:ext uri="{FF2B5EF4-FFF2-40B4-BE49-F238E27FC236}">
                <a16:creationId xmlns:a16="http://schemas.microsoft.com/office/drawing/2014/main" id="{4B7AB0CD-8A09-444D-981D-E0C4178A9A4F}"/>
              </a:ext>
            </a:extLst>
          </p:cNvPr>
          <p:cNvGraphicFramePr>
            <a:graphicFrameLocks noGrp="1"/>
          </p:cNvGraphicFramePr>
          <p:nvPr>
            <p:extLst>
              <p:ext uri="{D42A27DB-BD31-4B8C-83A1-F6EECF244321}">
                <p14:modId xmlns:p14="http://schemas.microsoft.com/office/powerpoint/2010/main" val="160808164"/>
              </p:ext>
            </p:extLst>
          </p:nvPr>
        </p:nvGraphicFramePr>
        <p:xfrm>
          <a:off x="233544" y="3390217"/>
          <a:ext cx="4080073" cy="318024"/>
        </p:xfrm>
        <a:graphic>
          <a:graphicData uri="http://schemas.openxmlformats.org/drawingml/2006/table">
            <a:tbl>
              <a:tblPr>
                <a:tableStyleId>{BC89EF96-8CEA-46FF-86C4-4CE0E7609802}</a:tableStyleId>
              </a:tblPr>
              <a:tblGrid>
                <a:gridCol w="1348887">
                  <a:extLst>
                    <a:ext uri="{9D8B030D-6E8A-4147-A177-3AD203B41FA5}">
                      <a16:colId xmlns:a16="http://schemas.microsoft.com/office/drawing/2014/main" val="2205631570"/>
                    </a:ext>
                  </a:extLst>
                </a:gridCol>
                <a:gridCol w="2731186">
                  <a:extLst>
                    <a:ext uri="{9D8B030D-6E8A-4147-A177-3AD203B41FA5}">
                      <a16:colId xmlns:a16="http://schemas.microsoft.com/office/drawing/2014/main" val="2899420592"/>
                    </a:ext>
                  </a:extLst>
                </a:gridCol>
              </a:tblGrid>
              <a:tr h="159012">
                <a:tc>
                  <a:txBody>
                    <a:bodyPr/>
                    <a:lstStyle/>
                    <a:p>
                      <a:pPr marL="45720" marR="64770" algn="ctr">
                        <a:lnSpc>
                          <a:spcPts val="1000"/>
                        </a:lnSpc>
                        <a:spcAft>
                          <a:spcPts val="600"/>
                        </a:spcAft>
                        <a:tabLst>
                          <a:tab pos="939800" algn="l"/>
                          <a:tab pos="1209675" algn="l"/>
                        </a:tabLst>
                      </a:pPr>
                      <a:r>
                        <a:rPr lang="en-US" sz="1000" dirty="0">
                          <a:effectLst/>
                        </a:rPr>
                        <a:t>Part Number</a:t>
                      </a:r>
                      <a:endParaRPr lang="en-US" sz="1000" b="1" dirty="0">
                        <a:effectLst/>
                        <a:latin typeface="Arial" panose="020B0604020202020204" pitchFamily="34" charset="0"/>
                        <a:ea typeface="宋体" panose="02010600030101010101" pitchFamily="2" charset="-122"/>
                        <a:cs typeface="Times New Roman" panose="02020603050405020304" pitchFamily="18" charset="0"/>
                      </a:endParaRPr>
                    </a:p>
                  </a:txBody>
                  <a:tcPr marL="17582" marR="17582" marT="0" marB="0" anchor="ctr">
                    <a:lnL w="12700" cap="flat" cmpd="sng" algn="ctr">
                      <a:solidFill>
                        <a:schemeClr val="tx1"/>
                      </a:solidFill>
                      <a:prstDash val="solid"/>
                      <a:round/>
                      <a:headEnd type="none" w="med" len="med"/>
                      <a:tailEnd type="none" w="med" len="med"/>
                    </a:lnL>
                    <a:solidFill>
                      <a:schemeClr val="tx2"/>
                    </a:solidFill>
                  </a:tcPr>
                </a:tc>
                <a:tc>
                  <a:txBody>
                    <a:bodyPr/>
                    <a:lstStyle/>
                    <a:p>
                      <a:pPr algn="ctr">
                        <a:spcAft>
                          <a:spcPts val="0"/>
                        </a:spcAft>
                      </a:pPr>
                      <a:r>
                        <a:rPr lang="en-US" sz="1000" dirty="0">
                          <a:effectLst/>
                        </a:rPr>
                        <a:t>Description</a:t>
                      </a:r>
                      <a:endParaRPr lang="en-US" sz="1000" dirty="0">
                        <a:effectLst/>
                        <a:latin typeface="Times New Roman" panose="02020603050405020304" pitchFamily="18" charset="0"/>
                        <a:ea typeface="宋体" panose="02010600030101010101" pitchFamily="2" charset="-122"/>
                      </a:endParaRPr>
                    </a:p>
                  </a:txBody>
                  <a:tcPr marL="17582" marR="17582" marT="0" marB="0" anchor="ctr">
                    <a:solidFill>
                      <a:schemeClr val="tx2"/>
                    </a:solidFill>
                  </a:tcPr>
                </a:tc>
                <a:extLst>
                  <a:ext uri="{0D108BD9-81ED-4DB2-BD59-A6C34878D82A}">
                    <a16:rowId xmlns:a16="http://schemas.microsoft.com/office/drawing/2014/main" val="526764082"/>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TCSESL043F23F0</a:t>
                      </a:r>
                    </a:p>
                  </a:txBody>
                  <a:tcPr marL="45085" marR="45085" marT="0" marB="0" anchor="ctr">
                    <a:lnL w="12700" cap="flat" cmpd="sng" algn="ctr">
                      <a:solidFill>
                        <a:schemeClr val="tx1"/>
                      </a:solidFill>
                      <a:prstDash val="solid"/>
                      <a:round/>
                      <a:headEnd type="none" w="med" len="med"/>
                      <a:tailEnd type="none" w="med" len="med"/>
                    </a:lnL>
                  </a:tcPr>
                </a:tc>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ConneXium Lite Managed Switch 4TX</a:t>
                      </a:r>
                    </a:p>
                  </a:txBody>
                  <a:tcPr marL="45085" marR="45085" marT="0" marB="0" anchor="ctr"/>
                </a:tc>
                <a:extLst>
                  <a:ext uri="{0D108BD9-81ED-4DB2-BD59-A6C34878D82A}">
                    <a16:rowId xmlns:a16="http://schemas.microsoft.com/office/drawing/2014/main" val="1728480087"/>
                  </a:ext>
                </a:extLst>
              </a:tr>
            </a:tbl>
          </a:graphicData>
        </a:graphic>
      </p:graphicFrame>
      <p:sp>
        <p:nvSpPr>
          <p:cNvPr id="9" name="TextBox 8">
            <a:extLst>
              <a:ext uri="{FF2B5EF4-FFF2-40B4-BE49-F238E27FC236}">
                <a16:creationId xmlns:a16="http://schemas.microsoft.com/office/drawing/2014/main" id="{FE4D42B2-AD21-47D8-90FB-C74990E2C36B}"/>
              </a:ext>
            </a:extLst>
          </p:cNvPr>
          <p:cNvSpPr txBox="1"/>
          <p:nvPr/>
        </p:nvSpPr>
        <p:spPr>
          <a:xfrm>
            <a:off x="3215989" y="3035397"/>
            <a:ext cx="4498074" cy="369332"/>
          </a:xfrm>
          <a:prstGeom prst="rect">
            <a:avLst/>
          </a:prstGeom>
          <a:noFill/>
        </p:spPr>
        <p:txBody>
          <a:bodyPr wrap="square" rtlCol="0">
            <a:spAutoFit/>
          </a:bodyPr>
          <a:lstStyle>
            <a:defPPr>
              <a:defRPr lang="en-US"/>
            </a:defPPr>
            <a:lvl1pPr>
              <a:defRPr>
                <a:solidFill>
                  <a:srgbClr val="00B0F0"/>
                </a:solidFill>
              </a:defRPr>
            </a:lvl1pPr>
          </a:lstStyle>
          <a:p>
            <a:r>
              <a:rPr lang="en-US" dirty="0">
                <a:solidFill>
                  <a:schemeClr val="tx2"/>
                </a:solidFill>
              </a:rPr>
              <a:t>Lite Managed Switch</a:t>
            </a:r>
          </a:p>
        </p:txBody>
      </p:sp>
      <p:sp>
        <p:nvSpPr>
          <p:cNvPr id="11" name="Rectangle 10">
            <a:extLst>
              <a:ext uri="{FF2B5EF4-FFF2-40B4-BE49-F238E27FC236}">
                <a16:creationId xmlns:a16="http://schemas.microsoft.com/office/drawing/2014/main" id="{6DA1746A-86EF-4FE7-90A6-B5CB1C28E96C}"/>
              </a:ext>
            </a:extLst>
          </p:cNvPr>
          <p:cNvSpPr/>
          <p:nvPr/>
        </p:nvSpPr>
        <p:spPr>
          <a:xfrm rot="21209127">
            <a:off x="5373625" y="897870"/>
            <a:ext cx="2326999" cy="369332"/>
          </a:xfrm>
          <a:prstGeom prst="rect">
            <a:avLst/>
          </a:prstGeom>
          <a:noFill/>
        </p:spPr>
        <p:txBody>
          <a:bodyPr wrap="square" lIns="91440" tIns="45720" rIns="91440" bIns="45720">
            <a:spAutoFit/>
          </a:bodyPr>
          <a:lstStyle/>
          <a:p>
            <a:pPr algn="ctr"/>
            <a:r>
              <a:rPr lang="en-US" b="1" cap="none" spc="0" dirty="0">
                <a:ln w="22225">
                  <a:noFill/>
                  <a:prstDash val="solid"/>
                </a:ln>
                <a:solidFill>
                  <a:schemeClr val="accent1">
                    <a:lumMod val="60000"/>
                    <a:lumOff val="40000"/>
                  </a:schemeClr>
                </a:solidFill>
                <a:effectLst/>
              </a:rPr>
              <a:t>No change</a:t>
            </a:r>
          </a:p>
        </p:txBody>
      </p:sp>
      <p:sp>
        <p:nvSpPr>
          <p:cNvPr id="14" name="TextBox 13">
            <a:extLst>
              <a:ext uri="{FF2B5EF4-FFF2-40B4-BE49-F238E27FC236}">
                <a16:creationId xmlns:a16="http://schemas.microsoft.com/office/drawing/2014/main" id="{0655B527-B6C5-4404-A0BB-F88B1669E7F7}"/>
              </a:ext>
            </a:extLst>
          </p:cNvPr>
          <p:cNvSpPr txBox="1"/>
          <p:nvPr/>
        </p:nvSpPr>
        <p:spPr>
          <a:xfrm>
            <a:off x="3215989" y="954489"/>
            <a:ext cx="2979071" cy="369332"/>
          </a:xfrm>
          <a:prstGeom prst="rect">
            <a:avLst/>
          </a:prstGeom>
          <a:noFill/>
        </p:spPr>
        <p:txBody>
          <a:bodyPr wrap="square" rtlCol="0">
            <a:spAutoFit/>
          </a:bodyPr>
          <a:lstStyle>
            <a:defPPr>
              <a:defRPr lang="en-US"/>
            </a:defPPr>
            <a:lvl1pPr>
              <a:defRPr>
                <a:solidFill>
                  <a:srgbClr val="00B0F0"/>
                </a:solidFill>
              </a:defRPr>
            </a:lvl1pPr>
          </a:lstStyle>
          <a:p>
            <a:r>
              <a:rPr lang="en-US" dirty="0">
                <a:solidFill>
                  <a:schemeClr val="tx2"/>
                </a:solidFill>
              </a:rPr>
              <a:t>IP67 Unmanaged Switch</a:t>
            </a:r>
          </a:p>
        </p:txBody>
      </p:sp>
      <p:graphicFrame>
        <p:nvGraphicFramePr>
          <p:cNvPr id="18" name="Table 17">
            <a:extLst>
              <a:ext uri="{FF2B5EF4-FFF2-40B4-BE49-F238E27FC236}">
                <a16:creationId xmlns:a16="http://schemas.microsoft.com/office/drawing/2014/main" id="{F89356D8-C40D-47ED-86EA-F038E65A3D1B}"/>
              </a:ext>
            </a:extLst>
          </p:cNvPr>
          <p:cNvGraphicFramePr>
            <a:graphicFrameLocks noGrp="1"/>
          </p:cNvGraphicFramePr>
          <p:nvPr>
            <p:extLst>
              <p:ext uri="{D42A27DB-BD31-4B8C-83A1-F6EECF244321}">
                <p14:modId xmlns:p14="http://schemas.microsoft.com/office/powerpoint/2010/main" val="3940328086"/>
              </p:ext>
            </p:extLst>
          </p:nvPr>
        </p:nvGraphicFramePr>
        <p:xfrm>
          <a:off x="233544" y="1323821"/>
          <a:ext cx="4073083" cy="318024"/>
        </p:xfrm>
        <a:graphic>
          <a:graphicData uri="http://schemas.openxmlformats.org/drawingml/2006/table">
            <a:tbl>
              <a:tblPr>
                <a:tableStyleId>{BC89EF96-8CEA-46FF-86C4-4CE0E7609802}</a:tableStyleId>
              </a:tblPr>
              <a:tblGrid>
                <a:gridCol w="1316623">
                  <a:extLst>
                    <a:ext uri="{9D8B030D-6E8A-4147-A177-3AD203B41FA5}">
                      <a16:colId xmlns:a16="http://schemas.microsoft.com/office/drawing/2014/main" val="1461134680"/>
                    </a:ext>
                  </a:extLst>
                </a:gridCol>
                <a:gridCol w="2756460">
                  <a:extLst>
                    <a:ext uri="{9D8B030D-6E8A-4147-A177-3AD203B41FA5}">
                      <a16:colId xmlns:a16="http://schemas.microsoft.com/office/drawing/2014/main" val="222816217"/>
                    </a:ext>
                  </a:extLst>
                </a:gridCol>
              </a:tblGrid>
              <a:tr h="159012">
                <a:tc>
                  <a:txBody>
                    <a:bodyPr/>
                    <a:lstStyle/>
                    <a:p>
                      <a:pPr marL="45720" marR="64770" algn="ctr">
                        <a:lnSpc>
                          <a:spcPts val="1000"/>
                        </a:lnSpc>
                        <a:spcAft>
                          <a:spcPts val="600"/>
                        </a:spcAft>
                        <a:tabLst>
                          <a:tab pos="939800" algn="l"/>
                          <a:tab pos="1209675" algn="l"/>
                        </a:tabLst>
                      </a:pPr>
                      <a:r>
                        <a:rPr lang="en-US" sz="1000" dirty="0">
                          <a:effectLst/>
                        </a:rPr>
                        <a:t>Part Number</a:t>
                      </a:r>
                      <a:endParaRPr lang="en-US" sz="1000" b="1" dirty="0">
                        <a:effectLst/>
                        <a:latin typeface="Arial" panose="020B0604020202020204" pitchFamily="34" charset="0"/>
                        <a:ea typeface="宋体" panose="02010600030101010101" pitchFamily="2" charset="-122"/>
                        <a:cs typeface="Times New Roman" panose="02020603050405020304" pitchFamily="18" charset="0"/>
                      </a:endParaRPr>
                    </a:p>
                  </a:txBody>
                  <a:tcPr marL="17582" marR="17582" marT="0" marB="0" anchor="ctr">
                    <a:solidFill>
                      <a:srgbClr val="3DCD58"/>
                    </a:solidFill>
                  </a:tcPr>
                </a:tc>
                <a:tc>
                  <a:txBody>
                    <a:bodyPr/>
                    <a:lstStyle/>
                    <a:p>
                      <a:pPr algn="ctr">
                        <a:spcAft>
                          <a:spcPts val="0"/>
                        </a:spcAft>
                      </a:pPr>
                      <a:r>
                        <a:rPr lang="en-US" sz="1000" dirty="0">
                          <a:effectLst/>
                        </a:rPr>
                        <a:t>Description</a:t>
                      </a:r>
                      <a:endParaRPr lang="en-US" sz="1000" dirty="0">
                        <a:effectLst/>
                        <a:latin typeface="Times New Roman" panose="02020603050405020304" pitchFamily="18" charset="0"/>
                        <a:ea typeface="宋体" panose="02010600030101010101" pitchFamily="2" charset="-122"/>
                      </a:endParaRPr>
                    </a:p>
                  </a:txBody>
                  <a:tcPr marL="17582" marR="17582" marT="0" marB="0" anchor="ctr">
                    <a:solidFill>
                      <a:srgbClr val="3DCD58"/>
                    </a:solidFill>
                  </a:tcPr>
                </a:tc>
                <a:extLst>
                  <a:ext uri="{0D108BD9-81ED-4DB2-BD59-A6C34878D82A}">
                    <a16:rowId xmlns:a16="http://schemas.microsoft.com/office/drawing/2014/main" val="2592772623"/>
                  </a:ext>
                </a:extLst>
              </a:tr>
              <a:tr h="159012">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TCSESU051F0</a:t>
                      </a:r>
                    </a:p>
                  </a:txBody>
                  <a:tcPr marL="9525" marR="9525" marT="9525" marB="0" anchor="ctr"/>
                </a:tc>
                <a:tc>
                  <a:txBody>
                    <a:bodyPr/>
                    <a:lstStyle/>
                    <a:p>
                      <a:pPr marL="88900" indent="0" algn="l" defTabSz="457184" rtl="0" eaLnBrk="1" fontAlgn="b" latinLnBrk="0" hangingPunct="1">
                        <a:spcAft>
                          <a:spcPts val="0"/>
                        </a:spcAft>
                      </a:pPr>
                      <a:r>
                        <a:rPr lang="en-US" sz="800" kern="1200" dirty="0">
                          <a:solidFill>
                            <a:schemeClr val="tx1"/>
                          </a:solidFill>
                          <a:effectLst/>
                          <a:latin typeface="+mn-lt"/>
                          <a:ea typeface="+mn-ea"/>
                          <a:cs typeface="+mn-cs"/>
                        </a:rPr>
                        <a:t>ConneXium Unmanaged Switch IP67 5TX</a:t>
                      </a:r>
                    </a:p>
                  </a:txBody>
                  <a:tcPr marL="9525" marR="9525" marT="9525" marB="0" anchor="ctr"/>
                </a:tc>
                <a:extLst>
                  <a:ext uri="{0D108BD9-81ED-4DB2-BD59-A6C34878D82A}">
                    <a16:rowId xmlns:a16="http://schemas.microsoft.com/office/drawing/2014/main" val="2715770371"/>
                  </a:ext>
                </a:extLst>
              </a:tr>
            </a:tbl>
          </a:graphicData>
        </a:graphic>
      </p:graphicFrame>
      <p:graphicFrame>
        <p:nvGraphicFramePr>
          <p:cNvPr id="20" name="Table 19">
            <a:extLst>
              <a:ext uri="{FF2B5EF4-FFF2-40B4-BE49-F238E27FC236}">
                <a16:creationId xmlns:a16="http://schemas.microsoft.com/office/drawing/2014/main" id="{5BCCD9A6-0DD6-4719-8A7A-6C126EA8D955}"/>
              </a:ext>
            </a:extLst>
          </p:cNvPr>
          <p:cNvGraphicFramePr>
            <a:graphicFrameLocks noGrp="1"/>
          </p:cNvGraphicFramePr>
          <p:nvPr>
            <p:extLst>
              <p:ext uri="{D42A27DB-BD31-4B8C-83A1-F6EECF244321}">
                <p14:modId xmlns:p14="http://schemas.microsoft.com/office/powerpoint/2010/main" val="4116556659"/>
              </p:ext>
            </p:extLst>
          </p:nvPr>
        </p:nvGraphicFramePr>
        <p:xfrm>
          <a:off x="233544" y="4158176"/>
          <a:ext cx="4080073" cy="636048"/>
        </p:xfrm>
        <a:graphic>
          <a:graphicData uri="http://schemas.openxmlformats.org/drawingml/2006/table">
            <a:tbl>
              <a:tblPr>
                <a:tableStyleId>{BC89EF96-8CEA-46FF-86C4-4CE0E7609802}</a:tableStyleId>
              </a:tblPr>
              <a:tblGrid>
                <a:gridCol w="1348887">
                  <a:extLst>
                    <a:ext uri="{9D8B030D-6E8A-4147-A177-3AD203B41FA5}">
                      <a16:colId xmlns:a16="http://schemas.microsoft.com/office/drawing/2014/main" val="2205631570"/>
                    </a:ext>
                  </a:extLst>
                </a:gridCol>
                <a:gridCol w="2731186">
                  <a:extLst>
                    <a:ext uri="{9D8B030D-6E8A-4147-A177-3AD203B41FA5}">
                      <a16:colId xmlns:a16="http://schemas.microsoft.com/office/drawing/2014/main" val="2899420592"/>
                    </a:ext>
                  </a:extLst>
                </a:gridCol>
              </a:tblGrid>
              <a:tr h="159012">
                <a:tc>
                  <a:txBody>
                    <a:bodyPr/>
                    <a:lstStyle/>
                    <a:p>
                      <a:pPr marL="45720" marR="64770" algn="ctr">
                        <a:lnSpc>
                          <a:spcPts val="1000"/>
                        </a:lnSpc>
                        <a:spcAft>
                          <a:spcPts val="600"/>
                        </a:spcAft>
                        <a:tabLst>
                          <a:tab pos="939800" algn="l"/>
                          <a:tab pos="1209675" algn="l"/>
                        </a:tabLst>
                      </a:pPr>
                      <a:r>
                        <a:rPr lang="en-US" sz="1000" dirty="0">
                          <a:effectLst/>
                        </a:rPr>
                        <a:t>Part Number</a:t>
                      </a:r>
                      <a:endParaRPr lang="en-US" sz="1000" b="1" dirty="0">
                        <a:effectLst/>
                        <a:latin typeface="Arial" panose="020B0604020202020204" pitchFamily="34" charset="0"/>
                        <a:ea typeface="宋体" panose="02010600030101010101" pitchFamily="2" charset="-122"/>
                        <a:cs typeface="Times New Roman" panose="02020603050405020304" pitchFamily="18" charset="0"/>
                      </a:endParaRPr>
                    </a:p>
                  </a:txBody>
                  <a:tcPr marL="17582" marR="17582" marT="0" marB="0" anchor="ctr">
                    <a:lnL w="12700" cap="flat" cmpd="sng" algn="ctr">
                      <a:solidFill>
                        <a:schemeClr val="tx1"/>
                      </a:solidFill>
                      <a:prstDash val="solid"/>
                      <a:round/>
                      <a:headEnd type="none" w="med" len="med"/>
                      <a:tailEnd type="none" w="med" len="med"/>
                    </a:lnL>
                    <a:solidFill>
                      <a:schemeClr val="tx2"/>
                    </a:solidFill>
                  </a:tcPr>
                </a:tc>
                <a:tc>
                  <a:txBody>
                    <a:bodyPr/>
                    <a:lstStyle/>
                    <a:p>
                      <a:pPr algn="ctr">
                        <a:spcAft>
                          <a:spcPts val="0"/>
                        </a:spcAft>
                      </a:pPr>
                      <a:r>
                        <a:rPr lang="en-US" sz="1000" dirty="0">
                          <a:effectLst/>
                        </a:rPr>
                        <a:t>Description</a:t>
                      </a:r>
                      <a:endParaRPr lang="en-US" sz="1000" dirty="0">
                        <a:effectLst/>
                        <a:latin typeface="Times New Roman" panose="02020603050405020304" pitchFamily="18" charset="0"/>
                        <a:ea typeface="宋体" panose="02010600030101010101" pitchFamily="2" charset="-122"/>
                      </a:endParaRPr>
                    </a:p>
                  </a:txBody>
                  <a:tcPr marL="17582" marR="17582" marT="0" marB="0" anchor="ctr">
                    <a:solidFill>
                      <a:schemeClr val="tx2"/>
                    </a:solidFill>
                  </a:tcPr>
                </a:tc>
                <a:extLst>
                  <a:ext uri="{0D108BD9-81ED-4DB2-BD59-A6C34878D82A}">
                    <a16:rowId xmlns:a16="http://schemas.microsoft.com/office/drawing/2014/main" val="526764082"/>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TCSESB083F23F0</a:t>
                      </a:r>
                    </a:p>
                  </a:txBody>
                  <a:tcPr marL="45085" marR="45085" marT="0" marB="0" anchor="ctr">
                    <a:lnL w="12700" cap="flat" cmpd="sng" algn="ctr">
                      <a:solidFill>
                        <a:schemeClr val="tx1"/>
                      </a:solidFill>
                      <a:prstDash val="solid"/>
                      <a:round/>
                      <a:headEnd type="none" w="med" len="med"/>
                      <a:tailEnd type="none" w="med" len="med"/>
                    </a:lnL>
                  </a:tcPr>
                </a:tc>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ConneXium Basic Managed Switch 8TX</a:t>
                      </a:r>
                    </a:p>
                  </a:txBody>
                  <a:tcPr marL="45085" marR="45085" marT="0" marB="0" anchor="ctr"/>
                </a:tc>
                <a:extLst>
                  <a:ext uri="{0D108BD9-81ED-4DB2-BD59-A6C34878D82A}">
                    <a16:rowId xmlns:a16="http://schemas.microsoft.com/office/drawing/2014/main" val="1714298753"/>
                  </a:ext>
                </a:extLst>
              </a:tr>
              <a:tr h="159012">
                <a:tc>
                  <a:txBody>
                    <a:bodyPr/>
                    <a:lstStyle/>
                    <a:p>
                      <a:pPr marL="88900" marR="0" lvl="0" indent="0" algn="l" defTabSz="457184"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TCSESB083F2CU0</a:t>
                      </a:r>
                      <a:endParaRPr kumimoji="0" lang="fr-FR" sz="1100" i="0" u="none" strike="noStrike" kern="1200" cap="none" spc="0" normalizeH="0" baseline="0" noProof="0" dirty="0">
                        <a:ln>
                          <a:noFill/>
                        </a:ln>
                        <a:solidFill>
                          <a:schemeClr val="accent1"/>
                        </a:solidFill>
                        <a:effectLst/>
                        <a:uLnTx/>
                        <a:uFillTx/>
                        <a:latin typeface="+mn-lt"/>
                        <a:ea typeface="+mn-ea"/>
                        <a:cs typeface="+mn-cs"/>
                      </a:endParaRPr>
                    </a:p>
                  </a:txBody>
                  <a:tcPr marL="45085" marR="45085" marT="0" marB="0" anchor="ctr">
                    <a:lnL w="12700" cap="flat" cmpd="sng" algn="ctr">
                      <a:solidFill>
                        <a:schemeClr val="tx1"/>
                      </a:solidFill>
                      <a:prstDash val="solid"/>
                      <a:round/>
                      <a:headEnd type="none" w="med" len="med"/>
                      <a:tailEnd type="none" w="med" len="med"/>
                    </a:lnL>
                  </a:tcPr>
                </a:tc>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ConneXium Basic Managed Switch 6TX/2FM-MM</a:t>
                      </a:r>
                    </a:p>
                  </a:txBody>
                  <a:tcPr marL="45085" marR="45085" marT="0" marB="0" anchor="ctr"/>
                </a:tc>
                <a:extLst>
                  <a:ext uri="{0D108BD9-81ED-4DB2-BD59-A6C34878D82A}">
                    <a16:rowId xmlns:a16="http://schemas.microsoft.com/office/drawing/2014/main" val="3728303544"/>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TCSESB093F3CU0</a:t>
                      </a:r>
                    </a:p>
                  </a:txBody>
                  <a:tcPr marL="45085" marR="45085" marT="0" marB="0" anchor="ctr"/>
                </a:tc>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ConneXium Basic Managed Switch 6TX/3FM-MM</a:t>
                      </a:r>
                    </a:p>
                  </a:txBody>
                  <a:tcPr marL="45085" marR="45085" marT="0" marB="0" anchor="ctr"/>
                </a:tc>
                <a:extLst>
                  <a:ext uri="{0D108BD9-81ED-4DB2-BD59-A6C34878D82A}">
                    <a16:rowId xmlns:a16="http://schemas.microsoft.com/office/drawing/2014/main" val="4008739767"/>
                  </a:ext>
                </a:extLst>
              </a:tr>
            </a:tbl>
          </a:graphicData>
        </a:graphic>
      </p:graphicFrame>
      <p:sp>
        <p:nvSpPr>
          <p:cNvPr id="21" name="TextBox 20">
            <a:extLst>
              <a:ext uri="{FF2B5EF4-FFF2-40B4-BE49-F238E27FC236}">
                <a16:creationId xmlns:a16="http://schemas.microsoft.com/office/drawing/2014/main" id="{715DF624-FB1F-4C87-AA4F-1DA03BC28E61}"/>
              </a:ext>
            </a:extLst>
          </p:cNvPr>
          <p:cNvSpPr txBox="1"/>
          <p:nvPr/>
        </p:nvSpPr>
        <p:spPr>
          <a:xfrm>
            <a:off x="3215989" y="3788844"/>
            <a:ext cx="4498074" cy="369332"/>
          </a:xfrm>
          <a:prstGeom prst="rect">
            <a:avLst/>
          </a:prstGeom>
          <a:noFill/>
        </p:spPr>
        <p:txBody>
          <a:bodyPr wrap="square" rtlCol="0">
            <a:spAutoFit/>
          </a:bodyPr>
          <a:lstStyle>
            <a:defPPr>
              <a:defRPr lang="en-US"/>
            </a:defPPr>
            <a:lvl1pPr>
              <a:defRPr>
                <a:solidFill>
                  <a:srgbClr val="00B0F0"/>
                </a:solidFill>
              </a:defRPr>
            </a:lvl1pPr>
          </a:lstStyle>
          <a:p>
            <a:r>
              <a:rPr lang="en-US" dirty="0">
                <a:solidFill>
                  <a:schemeClr val="tx2"/>
                </a:solidFill>
              </a:rPr>
              <a:t>Basic Managed Switches</a:t>
            </a:r>
          </a:p>
        </p:txBody>
      </p:sp>
      <p:sp>
        <p:nvSpPr>
          <p:cNvPr id="23" name="Rectangle 22">
            <a:extLst>
              <a:ext uri="{FF2B5EF4-FFF2-40B4-BE49-F238E27FC236}">
                <a16:creationId xmlns:a16="http://schemas.microsoft.com/office/drawing/2014/main" id="{AF2B7BAF-608E-4C1D-ACF1-2EF9A3D4CA7C}"/>
              </a:ext>
            </a:extLst>
          </p:cNvPr>
          <p:cNvSpPr/>
          <p:nvPr/>
        </p:nvSpPr>
        <p:spPr>
          <a:xfrm rot="21209127">
            <a:off x="4955624" y="2968130"/>
            <a:ext cx="2326999" cy="369332"/>
          </a:xfrm>
          <a:prstGeom prst="rect">
            <a:avLst/>
          </a:prstGeom>
          <a:noFill/>
        </p:spPr>
        <p:txBody>
          <a:bodyPr wrap="square" lIns="91440" tIns="45720" rIns="91440" bIns="45720">
            <a:spAutoFit/>
          </a:bodyPr>
          <a:lstStyle/>
          <a:p>
            <a:pPr algn="ctr"/>
            <a:r>
              <a:rPr lang="en-US" b="1" cap="none" spc="0" dirty="0">
                <a:ln w="22225">
                  <a:noFill/>
                  <a:prstDash val="solid"/>
                </a:ln>
                <a:solidFill>
                  <a:schemeClr val="accent1">
                    <a:lumMod val="60000"/>
                    <a:lumOff val="40000"/>
                  </a:schemeClr>
                </a:solidFill>
                <a:effectLst/>
              </a:rPr>
              <a:t>No change</a:t>
            </a:r>
          </a:p>
        </p:txBody>
      </p:sp>
      <p:sp>
        <p:nvSpPr>
          <p:cNvPr id="24" name="Rectangle 23">
            <a:extLst>
              <a:ext uri="{FF2B5EF4-FFF2-40B4-BE49-F238E27FC236}">
                <a16:creationId xmlns:a16="http://schemas.microsoft.com/office/drawing/2014/main" id="{7BB1C326-73B2-4D25-8290-90A1D296C245}"/>
              </a:ext>
            </a:extLst>
          </p:cNvPr>
          <p:cNvSpPr/>
          <p:nvPr/>
        </p:nvSpPr>
        <p:spPr>
          <a:xfrm rot="21209127">
            <a:off x="5366176" y="3720314"/>
            <a:ext cx="2326999" cy="369332"/>
          </a:xfrm>
          <a:prstGeom prst="rect">
            <a:avLst/>
          </a:prstGeom>
          <a:noFill/>
        </p:spPr>
        <p:txBody>
          <a:bodyPr wrap="square" lIns="91440" tIns="45720" rIns="91440" bIns="45720">
            <a:spAutoFit/>
          </a:bodyPr>
          <a:lstStyle/>
          <a:p>
            <a:pPr algn="ctr"/>
            <a:r>
              <a:rPr lang="en-US" b="1" cap="none" spc="0" dirty="0">
                <a:ln w="22225">
                  <a:noFill/>
                  <a:prstDash val="solid"/>
                </a:ln>
                <a:solidFill>
                  <a:schemeClr val="accent1">
                    <a:lumMod val="60000"/>
                    <a:lumOff val="40000"/>
                  </a:schemeClr>
                </a:solidFill>
                <a:effectLst/>
              </a:rPr>
              <a:t>No change</a:t>
            </a:r>
          </a:p>
        </p:txBody>
      </p:sp>
      <p:graphicFrame>
        <p:nvGraphicFramePr>
          <p:cNvPr id="26" name="Table 25">
            <a:extLst>
              <a:ext uri="{FF2B5EF4-FFF2-40B4-BE49-F238E27FC236}">
                <a16:creationId xmlns:a16="http://schemas.microsoft.com/office/drawing/2014/main" id="{DE960546-B971-42CF-9FEC-93AE7B06D33E}"/>
              </a:ext>
            </a:extLst>
          </p:cNvPr>
          <p:cNvGraphicFramePr>
            <a:graphicFrameLocks noGrp="1"/>
          </p:cNvGraphicFramePr>
          <p:nvPr>
            <p:extLst>
              <p:ext uri="{D42A27DB-BD31-4B8C-83A1-F6EECF244321}">
                <p14:modId xmlns:p14="http://schemas.microsoft.com/office/powerpoint/2010/main" val="1408718472"/>
              </p:ext>
            </p:extLst>
          </p:nvPr>
        </p:nvGraphicFramePr>
        <p:xfrm>
          <a:off x="226096" y="2032128"/>
          <a:ext cx="4080073" cy="954072"/>
        </p:xfrm>
        <a:graphic>
          <a:graphicData uri="http://schemas.openxmlformats.org/drawingml/2006/table">
            <a:tbl>
              <a:tblPr>
                <a:tableStyleId>{BC89EF96-8CEA-46FF-86C4-4CE0E7609802}</a:tableStyleId>
              </a:tblPr>
              <a:tblGrid>
                <a:gridCol w="1348887">
                  <a:extLst>
                    <a:ext uri="{9D8B030D-6E8A-4147-A177-3AD203B41FA5}">
                      <a16:colId xmlns:a16="http://schemas.microsoft.com/office/drawing/2014/main" val="2205631570"/>
                    </a:ext>
                  </a:extLst>
                </a:gridCol>
                <a:gridCol w="2731186">
                  <a:extLst>
                    <a:ext uri="{9D8B030D-6E8A-4147-A177-3AD203B41FA5}">
                      <a16:colId xmlns:a16="http://schemas.microsoft.com/office/drawing/2014/main" val="2899420592"/>
                    </a:ext>
                  </a:extLst>
                </a:gridCol>
              </a:tblGrid>
              <a:tr h="159012">
                <a:tc>
                  <a:txBody>
                    <a:bodyPr/>
                    <a:lstStyle/>
                    <a:p>
                      <a:pPr marL="45720" marR="64770" algn="ctr">
                        <a:lnSpc>
                          <a:spcPts val="1000"/>
                        </a:lnSpc>
                        <a:spcAft>
                          <a:spcPts val="600"/>
                        </a:spcAft>
                        <a:tabLst>
                          <a:tab pos="939800" algn="l"/>
                          <a:tab pos="1209675" algn="l"/>
                        </a:tabLst>
                      </a:pPr>
                      <a:r>
                        <a:rPr lang="en-US" sz="1000" dirty="0">
                          <a:effectLst/>
                        </a:rPr>
                        <a:t>Part Number</a:t>
                      </a:r>
                      <a:endParaRPr lang="en-US" sz="1000" b="1" dirty="0">
                        <a:effectLst/>
                        <a:latin typeface="Arial" panose="020B0604020202020204" pitchFamily="34" charset="0"/>
                        <a:ea typeface="宋体" panose="02010600030101010101" pitchFamily="2" charset="-122"/>
                        <a:cs typeface="Times New Roman" panose="02020603050405020304" pitchFamily="18" charset="0"/>
                      </a:endParaRPr>
                    </a:p>
                  </a:txBody>
                  <a:tcPr marL="17582" marR="17582" marT="0" marB="0" anchor="ctr">
                    <a:lnL w="12700" cap="flat" cmpd="sng" algn="ctr">
                      <a:solidFill>
                        <a:schemeClr val="tx1"/>
                      </a:solidFill>
                      <a:prstDash val="solid"/>
                      <a:round/>
                      <a:headEnd type="none" w="med" len="med"/>
                      <a:tailEnd type="none" w="med" len="med"/>
                    </a:lnL>
                    <a:solidFill>
                      <a:schemeClr val="tx2"/>
                    </a:solidFill>
                  </a:tcPr>
                </a:tc>
                <a:tc>
                  <a:txBody>
                    <a:bodyPr/>
                    <a:lstStyle/>
                    <a:p>
                      <a:pPr algn="ctr">
                        <a:spcAft>
                          <a:spcPts val="0"/>
                        </a:spcAft>
                      </a:pPr>
                      <a:r>
                        <a:rPr lang="en-US" sz="1000" dirty="0">
                          <a:effectLst/>
                        </a:rPr>
                        <a:t>Description</a:t>
                      </a:r>
                      <a:endParaRPr lang="en-US" sz="1000" dirty="0">
                        <a:effectLst/>
                        <a:latin typeface="Times New Roman" panose="02020603050405020304" pitchFamily="18" charset="0"/>
                        <a:ea typeface="宋体" panose="02010600030101010101" pitchFamily="2" charset="-122"/>
                      </a:endParaRPr>
                    </a:p>
                  </a:txBody>
                  <a:tcPr marL="17582" marR="17582" marT="0" marB="0" anchor="ctr">
                    <a:solidFill>
                      <a:schemeClr val="tx2"/>
                    </a:solidFill>
                  </a:tcPr>
                </a:tc>
                <a:extLst>
                  <a:ext uri="{0D108BD9-81ED-4DB2-BD59-A6C34878D82A}">
                    <a16:rowId xmlns:a16="http://schemas.microsoft.com/office/drawing/2014/main" val="526764082"/>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TCSESPU053F1CS0</a:t>
                      </a:r>
                    </a:p>
                  </a:txBody>
                  <a:tcPr marL="45085" marR="45085" marT="0" marB="0" anchor="ctr">
                    <a:lnL w="12700" cap="flat" cmpd="sng" algn="ctr">
                      <a:solidFill>
                        <a:schemeClr val="tx1"/>
                      </a:solidFill>
                      <a:prstDash val="solid"/>
                      <a:round/>
                      <a:headEnd type="none" w="med" len="med"/>
                      <a:tailEnd type="none" w="med" len="med"/>
                    </a:lnL>
                  </a:tcPr>
                </a:tc>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ConneXium Premium Unmanaged Switch 7TX/2FX-SM</a:t>
                      </a:r>
                    </a:p>
                  </a:txBody>
                  <a:tcPr marL="45085" marR="45085" marT="0" marB="0" anchor="ctr"/>
                </a:tc>
                <a:extLst>
                  <a:ext uri="{0D108BD9-81ED-4DB2-BD59-A6C34878D82A}">
                    <a16:rowId xmlns:a16="http://schemas.microsoft.com/office/drawing/2014/main" val="1714298753"/>
                  </a:ext>
                </a:extLst>
              </a:tr>
              <a:tr h="159012">
                <a:tc>
                  <a:txBody>
                    <a:bodyPr/>
                    <a:lstStyle/>
                    <a:p>
                      <a:pPr marL="88900" marR="0" lvl="0" indent="0" algn="l" defTabSz="457184"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TCSESPU053F1CU0</a:t>
                      </a:r>
                      <a:endParaRPr kumimoji="0" lang="fr-FR" sz="1100" i="0" u="none" strike="noStrike" kern="1200" cap="none" spc="0" normalizeH="0" baseline="0" noProof="0" dirty="0">
                        <a:ln>
                          <a:noFill/>
                        </a:ln>
                        <a:solidFill>
                          <a:schemeClr val="accent1"/>
                        </a:solidFill>
                        <a:effectLst/>
                        <a:uLnTx/>
                        <a:uFillTx/>
                        <a:latin typeface="+mn-lt"/>
                        <a:ea typeface="+mn-ea"/>
                        <a:cs typeface="+mn-cs"/>
                      </a:endParaRPr>
                    </a:p>
                  </a:txBody>
                  <a:tcPr marL="45085" marR="45085" marT="0" marB="0" anchor="ctr">
                    <a:lnL w="12700" cap="flat" cmpd="sng" algn="ctr">
                      <a:solidFill>
                        <a:schemeClr val="tx1"/>
                      </a:solidFill>
                      <a:prstDash val="solid"/>
                      <a:round/>
                      <a:headEnd type="none" w="med" len="med"/>
                      <a:tailEnd type="none" w="med" len="med"/>
                    </a:lnL>
                  </a:tcPr>
                </a:tc>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ConneXium Premium Unmanaged Switch 5TX/1FX-MM</a:t>
                      </a:r>
                    </a:p>
                  </a:txBody>
                  <a:tcPr marL="45085" marR="45085" marT="0" marB="0" anchor="ctr"/>
                </a:tc>
                <a:extLst>
                  <a:ext uri="{0D108BD9-81ED-4DB2-BD59-A6C34878D82A}">
                    <a16:rowId xmlns:a16="http://schemas.microsoft.com/office/drawing/2014/main" val="3728303544"/>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TCSESPU083FN0</a:t>
                      </a:r>
                    </a:p>
                  </a:txBody>
                  <a:tcPr marL="45085" marR="45085" marT="0" marB="0" anchor="ctr"/>
                </a:tc>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ConneXium Premium Unmanaged Switch 8TX</a:t>
                      </a:r>
                    </a:p>
                  </a:txBody>
                  <a:tcPr marL="45085" marR="45085" marT="0" marB="0" anchor="ctr"/>
                </a:tc>
                <a:extLst>
                  <a:ext uri="{0D108BD9-81ED-4DB2-BD59-A6C34878D82A}">
                    <a16:rowId xmlns:a16="http://schemas.microsoft.com/office/drawing/2014/main" val="4008739767"/>
                  </a:ext>
                </a:extLst>
              </a:tr>
              <a:tr h="159012">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TCSESPU093F2CS0</a:t>
                      </a:r>
                    </a:p>
                  </a:txBody>
                  <a:tcPr marL="45085" marR="45085" marT="0" marB="0" anchor="ctr"/>
                </a:tc>
                <a:tc>
                  <a:txBody>
                    <a:bodyPr/>
                    <a:lstStyle/>
                    <a:p>
                      <a:pPr marL="88900" marR="0" lvl="0" indent="0" algn="l" defTabSz="457184"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ConneXium Premium Unmanaged Switch 7TX/2FX-SM</a:t>
                      </a:r>
                    </a:p>
                  </a:txBody>
                  <a:tcPr marL="45085" marR="45085" marT="0" marB="0" anchor="ctr"/>
                </a:tc>
                <a:extLst>
                  <a:ext uri="{0D108BD9-81ED-4DB2-BD59-A6C34878D82A}">
                    <a16:rowId xmlns:a16="http://schemas.microsoft.com/office/drawing/2014/main" val="1762207399"/>
                  </a:ext>
                </a:extLst>
              </a:tr>
              <a:tr h="159012">
                <a:tc>
                  <a:txBody>
                    <a:bodyPr/>
                    <a:lstStyle/>
                    <a:p>
                      <a:pPr marL="88900" marR="0" lvl="0" indent="0" algn="l" defTabSz="457184"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effectLst/>
                          <a:latin typeface="+mn-lt"/>
                          <a:ea typeface="+mn-ea"/>
                          <a:cs typeface="+mn-cs"/>
                        </a:rPr>
                        <a:t>TCSESPU093F2CU0</a:t>
                      </a:r>
                    </a:p>
                  </a:txBody>
                  <a:tcPr marL="45085" marR="45085" marT="0" marB="0" anchor="ctr"/>
                </a:tc>
                <a:tc>
                  <a:txBody>
                    <a:bodyPr/>
                    <a:lstStyle/>
                    <a:p>
                      <a:pPr marL="88900" indent="0" algn="l" defTabSz="457184" rtl="0" eaLnBrk="1" latinLnBrk="0" hangingPunct="1">
                        <a:spcAft>
                          <a:spcPts val="0"/>
                        </a:spcAft>
                      </a:pPr>
                      <a:r>
                        <a:rPr lang="en-US" sz="800" kern="1200" dirty="0">
                          <a:solidFill>
                            <a:schemeClr val="tx1"/>
                          </a:solidFill>
                          <a:effectLst/>
                          <a:latin typeface="+mn-lt"/>
                          <a:ea typeface="+mn-ea"/>
                          <a:cs typeface="+mn-cs"/>
                        </a:rPr>
                        <a:t>ConneXium Premium Unmanaged Switch 7TX/2FX-MM</a:t>
                      </a:r>
                    </a:p>
                  </a:txBody>
                  <a:tcPr marL="45085" marR="45085" marT="0" marB="0" anchor="ctr"/>
                </a:tc>
                <a:extLst>
                  <a:ext uri="{0D108BD9-81ED-4DB2-BD59-A6C34878D82A}">
                    <a16:rowId xmlns:a16="http://schemas.microsoft.com/office/drawing/2014/main" val="1812808813"/>
                  </a:ext>
                </a:extLst>
              </a:tr>
            </a:tbl>
          </a:graphicData>
        </a:graphic>
      </p:graphicFrame>
      <p:sp>
        <p:nvSpPr>
          <p:cNvPr id="27" name="TextBox 26">
            <a:extLst>
              <a:ext uri="{FF2B5EF4-FFF2-40B4-BE49-F238E27FC236}">
                <a16:creationId xmlns:a16="http://schemas.microsoft.com/office/drawing/2014/main" id="{0B0B9605-6667-437B-9904-F88167C3ACAB}"/>
              </a:ext>
            </a:extLst>
          </p:cNvPr>
          <p:cNvSpPr txBox="1"/>
          <p:nvPr/>
        </p:nvSpPr>
        <p:spPr>
          <a:xfrm>
            <a:off x="3208541" y="1662796"/>
            <a:ext cx="4498074" cy="369332"/>
          </a:xfrm>
          <a:prstGeom prst="rect">
            <a:avLst/>
          </a:prstGeom>
          <a:noFill/>
        </p:spPr>
        <p:txBody>
          <a:bodyPr wrap="square" rtlCol="0">
            <a:spAutoFit/>
          </a:bodyPr>
          <a:lstStyle>
            <a:defPPr>
              <a:defRPr lang="en-US"/>
            </a:defPPr>
            <a:lvl1pPr>
              <a:defRPr>
                <a:solidFill>
                  <a:srgbClr val="00B0F0"/>
                </a:solidFill>
              </a:defRPr>
            </a:lvl1pPr>
          </a:lstStyle>
          <a:p>
            <a:r>
              <a:rPr lang="en-US" dirty="0">
                <a:solidFill>
                  <a:schemeClr val="tx2"/>
                </a:solidFill>
              </a:rPr>
              <a:t>Premium unmanaged Switches</a:t>
            </a:r>
          </a:p>
        </p:txBody>
      </p:sp>
      <p:sp>
        <p:nvSpPr>
          <p:cNvPr id="29" name="Rectangle 28">
            <a:extLst>
              <a:ext uri="{FF2B5EF4-FFF2-40B4-BE49-F238E27FC236}">
                <a16:creationId xmlns:a16="http://schemas.microsoft.com/office/drawing/2014/main" id="{02947107-198D-44F0-BE60-D7C53797A46B}"/>
              </a:ext>
            </a:extLst>
          </p:cNvPr>
          <p:cNvSpPr/>
          <p:nvPr/>
        </p:nvSpPr>
        <p:spPr>
          <a:xfrm rot="21209127">
            <a:off x="5983777" y="1592376"/>
            <a:ext cx="2326999" cy="369332"/>
          </a:xfrm>
          <a:prstGeom prst="rect">
            <a:avLst/>
          </a:prstGeom>
          <a:noFill/>
        </p:spPr>
        <p:txBody>
          <a:bodyPr wrap="square" lIns="91440" tIns="45720" rIns="91440" bIns="45720">
            <a:spAutoFit/>
          </a:bodyPr>
          <a:lstStyle/>
          <a:p>
            <a:pPr algn="ctr"/>
            <a:r>
              <a:rPr lang="en-US" b="1" cap="none" spc="0" dirty="0">
                <a:ln w="22225">
                  <a:noFill/>
                  <a:prstDash val="solid"/>
                </a:ln>
                <a:solidFill>
                  <a:schemeClr val="accent1">
                    <a:lumMod val="60000"/>
                    <a:lumOff val="40000"/>
                  </a:schemeClr>
                </a:solidFill>
                <a:effectLst/>
              </a:rPr>
              <a:t>No change</a:t>
            </a:r>
          </a:p>
        </p:txBody>
      </p:sp>
    </p:spTree>
    <p:extLst>
      <p:ext uri="{BB962C8B-B14F-4D97-AF65-F5344CB8AC3E}">
        <p14:creationId xmlns:p14="http://schemas.microsoft.com/office/powerpoint/2010/main" val="558075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1"/>
          </p:nvPr>
        </p:nvSpPr>
        <p:spPr/>
        <p:txBody>
          <a:bodyPr/>
          <a:lstStyle/>
          <a:p>
            <a:r>
              <a:rPr lang="en-US" dirty="0"/>
              <a:t>Modicon Unmanaged Switch</a:t>
            </a:r>
          </a:p>
        </p:txBody>
      </p:sp>
      <p:sp>
        <p:nvSpPr>
          <p:cNvPr id="4" name="Slide Number Placeholder 3"/>
          <p:cNvSpPr>
            <a:spLocks noGrp="1"/>
          </p:cNvSpPr>
          <p:nvPr>
            <p:ph type="sldNum" sz="quarter" idx="4"/>
          </p:nvPr>
        </p:nvSpPr>
        <p:spPr/>
        <p:txBody>
          <a:bodyPr/>
          <a:lstStyle/>
          <a:p>
            <a:r>
              <a:rPr lang="en-US"/>
              <a:t>Page </a:t>
            </a:r>
            <a:fld id="{5A9C12DC-491F-9444-86A2-13AC5C62A2FC}" type="slidenum">
              <a:rPr lang="en-US" smtClean="0"/>
              <a:pPr/>
              <a:t>2</a:t>
            </a:fld>
            <a:endParaRPr lang="en-US" dirty="0"/>
          </a:p>
        </p:txBody>
      </p:sp>
      <p:sp>
        <p:nvSpPr>
          <p:cNvPr id="5" name="Footer Placeholder 4"/>
          <p:cNvSpPr>
            <a:spLocks noGrp="1"/>
          </p:cNvSpPr>
          <p:nvPr>
            <p:ph type="ftr" sz="quarter" idx="3"/>
          </p:nvPr>
        </p:nvSpPr>
        <p:spPr/>
        <p:txBody>
          <a:bodyPr/>
          <a:lstStyle/>
          <a:p>
            <a:r>
              <a:rPr lang="en-US"/>
              <a:t>Confidential Property of Schneider Electric |</a:t>
            </a:r>
            <a:endParaRPr lang="en-US" dirty="0"/>
          </a:p>
        </p:txBody>
      </p:sp>
      <p:sp>
        <p:nvSpPr>
          <p:cNvPr id="16" name="Text Placeholder 15"/>
          <p:cNvSpPr>
            <a:spLocks noGrp="1"/>
          </p:cNvSpPr>
          <p:nvPr>
            <p:ph type="body" sz="quarter" idx="13"/>
          </p:nvPr>
        </p:nvSpPr>
        <p:spPr/>
        <p:txBody>
          <a:bodyPr/>
          <a:lstStyle/>
          <a:p>
            <a:r>
              <a:rPr lang="fr-FR" dirty="0"/>
              <a:t>1</a:t>
            </a:r>
            <a:endParaRPr lang="en-US" dirty="0"/>
          </a:p>
        </p:txBody>
      </p:sp>
      <p:sp>
        <p:nvSpPr>
          <p:cNvPr id="15" name="Text Placeholder 14"/>
          <p:cNvSpPr>
            <a:spLocks noGrp="1"/>
          </p:cNvSpPr>
          <p:nvPr>
            <p:ph type="body" sz="quarter" idx="12"/>
          </p:nvPr>
        </p:nvSpPr>
        <p:spPr/>
        <p:txBody>
          <a:bodyPr/>
          <a:lstStyle/>
          <a:p>
            <a:pPr marL="0" indent="0">
              <a:lnSpc>
                <a:spcPct val="80000"/>
              </a:lnSpc>
            </a:pPr>
            <a:r>
              <a:rPr lang="ru-RU" sz="1400" b="0" dirty="0"/>
              <a:t>Краткий обзор сетевых компонент </a:t>
            </a:r>
            <a:r>
              <a:rPr lang="en-US" sz="1400" b="0" dirty="0"/>
              <a:t>Ethernet</a:t>
            </a:r>
            <a:endParaRPr lang="ru-RU" sz="1400" b="0" dirty="0"/>
          </a:p>
        </p:txBody>
      </p:sp>
      <p:sp>
        <p:nvSpPr>
          <p:cNvPr id="18" name="Text Placeholder 17"/>
          <p:cNvSpPr>
            <a:spLocks noGrp="1"/>
          </p:cNvSpPr>
          <p:nvPr>
            <p:ph type="body" sz="quarter" idx="15"/>
          </p:nvPr>
        </p:nvSpPr>
        <p:spPr/>
        <p:txBody>
          <a:bodyPr/>
          <a:lstStyle/>
          <a:p>
            <a:r>
              <a:rPr lang="fr-FR" dirty="0"/>
              <a:t>2</a:t>
            </a:r>
            <a:endParaRPr lang="en-US" dirty="0"/>
          </a:p>
        </p:txBody>
      </p:sp>
      <p:sp>
        <p:nvSpPr>
          <p:cNvPr id="17" name="Text Placeholder 16"/>
          <p:cNvSpPr>
            <a:spLocks noGrp="1"/>
          </p:cNvSpPr>
          <p:nvPr>
            <p:ph type="body" sz="quarter" idx="14"/>
          </p:nvPr>
        </p:nvSpPr>
        <p:spPr/>
        <p:txBody>
          <a:bodyPr/>
          <a:lstStyle/>
          <a:p>
            <a:pPr>
              <a:lnSpc>
                <a:spcPct val="80000"/>
              </a:lnSpc>
            </a:pPr>
            <a:r>
              <a:rPr lang="ru-RU" sz="1400" b="0" dirty="0"/>
              <a:t>Описание предложения</a:t>
            </a:r>
          </a:p>
        </p:txBody>
      </p:sp>
      <p:sp>
        <p:nvSpPr>
          <p:cNvPr id="19" name="Text Placeholder 18"/>
          <p:cNvSpPr>
            <a:spLocks noGrp="1"/>
          </p:cNvSpPr>
          <p:nvPr>
            <p:ph type="body" sz="quarter" idx="16"/>
          </p:nvPr>
        </p:nvSpPr>
        <p:spPr/>
        <p:txBody>
          <a:bodyPr/>
          <a:lstStyle/>
          <a:p>
            <a:r>
              <a:rPr lang="fr-FR" dirty="0"/>
              <a:t>3</a:t>
            </a:r>
            <a:endParaRPr lang="en-US" dirty="0"/>
          </a:p>
        </p:txBody>
      </p:sp>
      <p:sp>
        <p:nvSpPr>
          <p:cNvPr id="20" name="Text Placeholder 19"/>
          <p:cNvSpPr>
            <a:spLocks noGrp="1"/>
          </p:cNvSpPr>
          <p:nvPr>
            <p:ph type="body" sz="quarter" idx="17"/>
          </p:nvPr>
        </p:nvSpPr>
        <p:spPr/>
        <p:txBody>
          <a:bodyPr/>
          <a:lstStyle/>
          <a:p>
            <a:endParaRPr lang="en-US" dirty="0"/>
          </a:p>
        </p:txBody>
      </p:sp>
      <p:sp>
        <p:nvSpPr>
          <p:cNvPr id="21" name="Text Placeholder 20"/>
          <p:cNvSpPr>
            <a:spLocks noGrp="1"/>
          </p:cNvSpPr>
          <p:nvPr>
            <p:ph type="body" sz="quarter" idx="18"/>
          </p:nvPr>
        </p:nvSpPr>
        <p:spPr/>
        <p:txBody>
          <a:bodyPr/>
          <a:lstStyle/>
          <a:p>
            <a:r>
              <a:rPr lang="fr-FR" dirty="0"/>
              <a:t>4</a:t>
            </a:r>
            <a:endParaRPr lang="en-US" dirty="0"/>
          </a:p>
        </p:txBody>
      </p:sp>
      <p:sp>
        <p:nvSpPr>
          <p:cNvPr id="22" name="Text Placeholder 21"/>
          <p:cNvSpPr>
            <a:spLocks noGrp="1"/>
          </p:cNvSpPr>
          <p:nvPr>
            <p:ph type="body" sz="quarter" idx="19"/>
          </p:nvPr>
        </p:nvSpPr>
        <p:spPr/>
        <p:txBody>
          <a:bodyPr/>
          <a:lstStyle/>
          <a:p>
            <a:endParaRPr lang="en-US" dirty="0"/>
          </a:p>
        </p:txBody>
      </p:sp>
      <p:sp>
        <p:nvSpPr>
          <p:cNvPr id="23" name="Text Placeholder 22"/>
          <p:cNvSpPr>
            <a:spLocks noGrp="1"/>
          </p:cNvSpPr>
          <p:nvPr>
            <p:ph type="body" sz="quarter" idx="20"/>
          </p:nvPr>
        </p:nvSpPr>
        <p:spPr/>
        <p:txBody>
          <a:bodyPr/>
          <a:lstStyle/>
          <a:p>
            <a:r>
              <a:rPr lang="en-US" dirty="0"/>
              <a:t>5</a:t>
            </a:r>
          </a:p>
        </p:txBody>
      </p:sp>
      <p:sp>
        <p:nvSpPr>
          <p:cNvPr id="24" name="Text Placeholder 23"/>
          <p:cNvSpPr>
            <a:spLocks noGrp="1"/>
          </p:cNvSpPr>
          <p:nvPr>
            <p:ph type="body" sz="quarter" idx="21"/>
          </p:nvPr>
        </p:nvSpPr>
        <p:spPr/>
        <p:txBody>
          <a:bodyPr/>
          <a:lstStyle/>
          <a:p>
            <a:endParaRPr lang="en-US" dirty="0"/>
          </a:p>
        </p:txBody>
      </p:sp>
      <p:sp>
        <p:nvSpPr>
          <p:cNvPr id="25" name="Text Placeholder 24"/>
          <p:cNvSpPr>
            <a:spLocks noGrp="1"/>
          </p:cNvSpPr>
          <p:nvPr>
            <p:ph type="body" sz="quarter" idx="22"/>
          </p:nvPr>
        </p:nvSpPr>
        <p:spPr/>
        <p:txBody>
          <a:bodyPr/>
          <a:lstStyle/>
          <a:p>
            <a:endParaRPr lang="en-US"/>
          </a:p>
        </p:txBody>
      </p:sp>
      <p:sp>
        <p:nvSpPr>
          <p:cNvPr id="26" name="Text Placeholder 25"/>
          <p:cNvSpPr>
            <a:spLocks noGrp="1"/>
          </p:cNvSpPr>
          <p:nvPr>
            <p:ph type="body" sz="quarter" idx="23"/>
          </p:nvPr>
        </p:nvSpPr>
        <p:spPr/>
        <p:txBody>
          <a:bodyPr/>
          <a:lstStyle/>
          <a:p>
            <a:endParaRPr lang="en-US"/>
          </a:p>
        </p:txBody>
      </p:sp>
      <p:sp>
        <p:nvSpPr>
          <p:cNvPr id="27" name="Text Placeholder 26"/>
          <p:cNvSpPr>
            <a:spLocks noGrp="1"/>
          </p:cNvSpPr>
          <p:nvPr>
            <p:ph type="body" sz="quarter" idx="24"/>
          </p:nvPr>
        </p:nvSpPr>
        <p:spPr/>
        <p:txBody>
          <a:bodyPr/>
          <a:lstStyle/>
          <a:p>
            <a:endParaRPr lang="en-US"/>
          </a:p>
        </p:txBody>
      </p:sp>
      <p:sp>
        <p:nvSpPr>
          <p:cNvPr id="28" name="Text Placeholder 27"/>
          <p:cNvSpPr>
            <a:spLocks noGrp="1"/>
          </p:cNvSpPr>
          <p:nvPr>
            <p:ph type="body" sz="quarter" idx="25"/>
          </p:nvPr>
        </p:nvSpPr>
        <p:spPr/>
        <p:txBody>
          <a:bodyPr/>
          <a:lstStyle/>
          <a:p>
            <a:endParaRPr lang="en-US"/>
          </a:p>
        </p:txBody>
      </p:sp>
      <p:sp>
        <p:nvSpPr>
          <p:cNvPr id="29" name="Text Placeholder 28"/>
          <p:cNvSpPr>
            <a:spLocks noGrp="1"/>
          </p:cNvSpPr>
          <p:nvPr>
            <p:ph type="body" sz="quarter" idx="26"/>
          </p:nvPr>
        </p:nvSpPr>
        <p:spPr/>
        <p:txBody>
          <a:bodyPr/>
          <a:lstStyle/>
          <a:p>
            <a:endParaRPr lang="en-US"/>
          </a:p>
        </p:txBody>
      </p:sp>
      <p:sp>
        <p:nvSpPr>
          <p:cNvPr id="30" name="Text Placeholder 29"/>
          <p:cNvSpPr>
            <a:spLocks noGrp="1"/>
          </p:cNvSpPr>
          <p:nvPr>
            <p:ph type="body" sz="quarter" idx="27"/>
          </p:nvPr>
        </p:nvSpPr>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p:sp>
      <p:sp>
        <p:nvSpPr>
          <p:cNvPr id="5" name="Title 4"/>
          <p:cNvSpPr>
            <a:spLocks noGrp="1"/>
          </p:cNvSpPr>
          <p:nvPr>
            <p:ph type="title"/>
          </p:nvPr>
        </p:nvSpPr>
        <p:spPr/>
        <p:txBody>
          <a:bodyPr/>
          <a:lstStyle/>
          <a:p>
            <a:pPr marL="0" indent="0">
              <a:lnSpc>
                <a:spcPct val="80000"/>
              </a:lnSpc>
            </a:pPr>
            <a:r>
              <a:rPr lang="ru-RU" dirty="0"/>
              <a:t>Краткий обзор сетевых компонент </a:t>
            </a:r>
            <a:r>
              <a:rPr lang="en-US" dirty="0"/>
              <a:t>Ethernet</a:t>
            </a:r>
            <a:endParaRPr lang="ru-RU" dirty="0"/>
          </a:p>
        </p:txBody>
      </p:sp>
      <p:sp>
        <p:nvSpPr>
          <p:cNvPr id="6" name="Text Placeholder 5"/>
          <p:cNvSpPr>
            <a:spLocks noGrp="1"/>
          </p:cNvSpPr>
          <p:nvPr>
            <p:ph type="body" sz="quarter" idx="11"/>
          </p:nvPr>
        </p:nvSpPr>
        <p:spPr/>
        <p:txBody>
          <a:bodyPr/>
          <a:lstStyle/>
          <a:p>
            <a:r>
              <a:rPr lang="en-US" i="1" dirty="0"/>
              <a:t> </a:t>
            </a:r>
          </a:p>
        </p:txBody>
      </p:sp>
    </p:spTree>
    <p:extLst>
      <p:ext uri="{BB962C8B-B14F-4D97-AF65-F5344CB8AC3E}">
        <p14:creationId xmlns:p14="http://schemas.microsoft.com/office/powerpoint/2010/main" val="3430922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prstGeom prst="rect">
            <a:avLst/>
          </a:prstGeom>
        </p:spPr>
        <p:txBody>
          <a:bodyPr/>
          <a:lstStyle/>
          <a:p>
            <a:r>
              <a:rPr lang="en-US"/>
              <a:t>Page </a:t>
            </a:r>
            <a:fld id="{5A9C12DC-491F-9444-86A2-13AC5C62A2FC}" type="slidenum">
              <a:rPr lang="en-US" smtClean="0"/>
              <a:pPr/>
              <a:t>4</a:t>
            </a:fld>
            <a:endParaRPr lang="en-US" dirty="0"/>
          </a:p>
        </p:txBody>
      </p:sp>
      <p:sp>
        <p:nvSpPr>
          <p:cNvPr id="3" name="Footer Placeholder 2"/>
          <p:cNvSpPr>
            <a:spLocks noGrp="1"/>
          </p:cNvSpPr>
          <p:nvPr>
            <p:ph type="ftr" sz="quarter" idx="3"/>
          </p:nvPr>
        </p:nvSpPr>
        <p:spPr>
          <a:prstGeom prst="rect">
            <a:avLst/>
          </a:prstGeom>
        </p:spPr>
        <p:txBody>
          <a:bodyPr/>
          <a:lstStyle/>
          <a:p>
            <a:r>
              <a:rPr lang="en-US"/>
              <a:t>Confidential Property of Schneider Electric |</a:t>
            </a:r>
            <a:endParaRPr lang="en-US" dirty="0"/>
          </a:p>
        </p:txBody>
      </p:sp>
      <p:sp>
        <p:nvSpPr>
          <p:cNvPr id="5" name="Text Placeholder 4"/>
          <p:cNvSpPr>
            <a:spLocks noGrp="1"/>
          </p:cNvSpPr>
          <p:nvPr>
            <p:ph type="body" sz="quarter" idx="32"/>
          </p:nvPr>
        </p:nvSpPr>
        <p:spPr/>
        <p:txBody>
          <a:bodyPr/>
          <a:lstStyle/>
          <a:p>
            <a:r>
              <a:rPr lang="ru-RU" dirty="0"/>
              <a:t>Всестороннее портфолио архитектур </a:t>
            </a:r>
            <a:r>
              <a:rPr lang="en-US" dirty="0" err="1"/>
              <a:t>EcoStruxure</a:t>
            </a:r>
            <a:endParaRPr lang="en-US" dirty="0"/>
          </a:p>
        </p:txBody>
      </p:sp>
      <p:pic>
        <p:nvPicPr>
          <p:cNvPr id="15" name="Picture 14"/>
          <p:cNvPicPr>
            <a:picLocks noChangeAspect="1"/>
          </p:cNvPicPr>
          <p:nvPr/>
        </p:nvPicPr>
        <p:blipFill rotWithShape="1">
          <a:blip r:embed="rId3" cstate="email">
            <a:extLst>
              <a:ext uri="{28A0092B-C50C-407E-A947-70E740481C1C}">
                <a14:useLocalDpi xmlns:a14="http://schemas.microsoft.com/office/drawing/2010/main" val="0"/>
              </a:ext>
            </a:extLst>
          </a:blip>
          <a:srcRect l="4502" t="15096" r="7944" b="17373"/>
          <a:stretch/>
        </p:blipFill>
        <p:spPr>
          <a:xfrm>
            <a:off x="1503338" y="979715"/>
            <a:ext cx="6172187" cy="3682999"/>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60503" y="3810001"/>
            <a:ext cx="1990234" cy="275294"/>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06799" y="995611"/>
            <a:ext cx="2194412" cy="211837"/>
          </a:xfrm>
          <a:prstGeom prst="rect">
            <a:avLst/>
          </a:prstGeom>
        </p:spPr>
      </p:pic>
      <p:pic>
        <p:nvPicPr>
          <p:cNvPr id="18" name="Picture 1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347849" y="2295072"/>
            <a:ext cx="1475674" cy="236668"/>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49255" y="2122715"/>
            <a:ext cx="1830200" cy="218984"/>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49255" y="3204226"/>
            <a:ext cx="1509624" cy="224775"/>
          </a:xfrm>
          <a:prstGeom prst="rect">
            <a:avLst/>
          </a:prstGeom>
        </p:spPr>
      </p:pic>
      <p:pic>
        <p:nvPicPr>
          <p:cNvPr id="21" name="Picture 2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137655" y="3066144"/>
            <a:ext cx="1704011" cy="233018"/>
          </a:xfrm>
          <a:prstGeom prst="rect">
            <a:avLst/>
          </a:prstGeom>
        </p:spPr>
      </p:pic>
    </p:spTree>
    <p:extLst>
      <p:ext uri="{BB962C8B-B14F-4D97-AF65-F5344CB8AC3E}">
        <p14:creationId xmlns:p14="http://schemas.microsoft.com/office/powerpoint/2010/main" val="4065761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8BDEBC-4F74-4DE6-A618-C6D299E4B335}"/>
              </a:ext>
            </a:extLst>
          </p:cNvPr>
          <p:cNvSpPr>
            <a:spLocks noGrp="1"/>
          </p:cNvSpPr>
          <p:nvPr>
            <p:ph type="sldNum" sz="quarter" idx="4"/>
          </p:nvPr>
        </p:nvSpPr>
        <p:spPr/>
        <p:txBody>
          <a:bodyPr/>
          <a:lstStyle/>
          <a:p>
            <a:r>
              <a:rPr lang="en-US"/>
              <a:t>Page </a:t>
            </a:r>
            <a:fld id="{5A9C12DC-491F-9444-86A2-13AC5C62A2FC}" type="slidenum">
              <a:rPr lang="en-US" smtClean="0"/>
              <a:pPr/>
              <a:t>5</a:t>
            </a:fld>
            <a:endParaRPr lang="en-US" dirty="0"/>
          </a:p>
        </p:txBody>
      </p:sp>
      <p:sp>
        <p:nvSpPr>
          <p:cNvPr id="3" name="Footer Placeholder 2">
            <a:extLst>
              <a:ext uri="{FF2B5EF4-FFF2-40B4-BE49-F238E27FC236}">
                <a16:creationId xmlns:a16="http://schemas.microsoft.com/office/drawing/2014/main" id="{EE338301-951F-46A5-AD38-BE2A6772CB8D}"/>
              </a:ext>
            </a:extLst>
          </p:cNvPr>
          <p:cNvSpPr>
            <a:spLocks noGrp="1"/>
          </p:cNvSpPr>
          <p:nvPr>
            <p:ph type="ftr" sz="quarter" idx="3"/>
          </p:nvPr>
        </p:nvSpPr>
        <p:spPr/>
        <p:txBody>
          <a:bodyPr/>
          <a:lstStyle/>
          <a:p>
            <a:r>
              <a:rPr lang="en-US"/>
              <a:t>Confidential Property of Schneider Electric |</a:t>
            </a:r>
            <a:endParaRPr lang="en-US" dirty="0"/>
          </a:p>
        </p:txBody>
      </p:sp>
      <p:sp>
        <p:nvSpPr>
          <p:cNvPr id="7" name="Slide Number Placeholder 1">
            <a:extLst>
              <a:ext uri="{FF2B5EF4-FFF2-40B4-BE49-F238E27FC236}">
                <a16:creationId xmlns:a16="http://schemas.microsoft.com/office/drawing/2014/main" id="{10F43E91-1183-46F2-8CF9-E619431FB58E}"/>
              </a:ext>
            </a:extLst>
          </p:cNvPr>
          <p:cNvSpPr txBox="1">
            <a:spLocks/>
          </p:cNvSpPr>
          <p:nvPr/>
        </p:nvSpPr>
        <p:spPr>
          <a:xfrm>
            <a:off x="1312110" y="3610926"/>
            <a:ext cx="389664" cy="415498"/>
          </a:xfrm>
          <a:prstGeom prst="rect">
            <a:avLst/>
          </a:prstGeom>
        </p:spPr>
        <p:txBody>
          <a:bodyPr vert="horz" lIns="0" tIns="0" rIns="0" bIns="0" rtlCol="0" anchor="ctr">
            <a:spAutoFit/>
          </a:bodyPr>
          <a:lstStyle>
            <a:defPPr>
              <a:defRPr lang="en-US"/>
            </a:defPPr>
            <a:lvl1pPr marL="0" algn="l" defTabSz="457184" rtl="0" eaLnBrk="1" latinLnBrk="0" hangingPunct="1">
              <a:defRPr sz="600" kern="1200">
                <a:solidFill>
                  <a:schemeClr val="bg2"/>
                </a:solidFill>
                <a:latin typeface="Arial"/>
                <a:ea typeface="+mn-ea"/>
                <a:cs typeface="Arial"/>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a:lstStyle>
          <a:p>
            <a:pPr defTabSz="685800">
              <a:defRPr/>
            </a:pPr>
            <a:r>
              <a:rPr lang="en-US" sz="1350" kern="0">
                <a:solidFill>
                  <a:sysClr val="windowText" lastClr="000000"/>
                </a:solidFill>
                <a:latin typeface="Grammond"/>
              </a:rPr>
              <a:t>Page </a:t>
            </a:r>
            <a:fld id="{5A9C12DC-491F-9444-86A2-13AC5C62A2FC}" type="slidenum">
              <a:rPr lang="en-US" sz="1350" kern="0" smtClean="0">
                <a:solidFill>
                  <a:sysClr val="windowText" lastClr="000000"/>
                </a:solidFill>
                <a:latin typeface="Grammond"/>
              </a:rPr>
              <a:pPr defTabSz="685800">
                <a:defRPr/>
              </a:pPr>
              <a:t>5</a:t>
            </a:fld>
            <a:endParaRPr lang="en-US" sz="1350" kern="0" dirty="0">
              <a:solidFill>
                <a:sysClr val="windowText" lastClr="000000"/>
              </a:solidFill>
              <a:latin typeface="Grammond"/>
            </a:endParaRPr>
          </a:p>
        </p:txBody>
      </p:sp>
      <p:sp>
        <p:nvSpPr>
          <p:cNvPr id="8" name="Freeform 3">
            <a:extLst>
              <a:ext uri="{FF2B5EF4-FFF2-40B4-BE49-F238E27FC236}">
                <a16:creationId xmlns:a16="http://schemas.microsoft.com/office/drawing/2014/main" id="{251B7FDD-3366-4BF9-AE84-42F4D23FB9D3}"/>
              </a:ext>
            </a:extLst>
          </p:cNvPr>
          <p:cNvSpPr/>
          <p:nvPr/>
        </p:nvSpPr>
        <p:spPr>
          <a:xfrm>
            <a:off x="590536" y="3467474"/>
            <a:ext cx="7869947" cy="844379"/>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00CE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161904" tIns="0" rIns="0" bIns="0" rtlCol="0" anchor="ctr"/>
          <a:lstStyle/>
          <a:p>
            <a:pPr defTabSz="513449" fontAlgn="base">
              <a:spcBef>
                <a:spcPct val="0"/>
              </a:spcBef>
              <a:spcAft>
                <a:spcPct val="0"/>
              </a:spcAft>
            </a:pPr>
            <a:r>
              <a:rPr lang="ru-RU" sz="825" kern="0" dirty="0">
                <a:solidFill>
                  <a:prstClr val="white"/>
                </a:solidFill>
                <a:ea typeface="Arial Rounded MT Std" charset="0"/>
                <a:cs typeface="Arial Rounded MT Std" charset="0"/>
              </a:rPr>
              <a:t>Подключаемые</a:t>
            </a:r>
            <a:r>
              <a:rPr lang="en-US" sz="825" kern="0" dirty="0">
                <a:solidFill>
                  <a:prstClr val="white"/>
                </a:solidFill>
                <a:ea typeface="Arial Rounded MT Std" charset="0"/>
                <a:cs typeface="Arial Rounded MT Std" charset="0"/>
              </a:rPr>
              <a:t> </a:t>
            </a:r>
          </a:p>
          <a:p>
            <a:pPr defTabSz="513449" fontAlgn="base">
              <a:spcBef>
                <a:spcPct val="0"/>
              </a:spcBef>
              <a:spcAft>
                <a:spcPct val="0"/>
              </a:spcAft>
            </a:pPr>
            <a:r>
              <a:rPr lang="ru-RU" sz="825" kern="0" dirty="0">
                <a:solidFill>
                  <a:prstClr val="white"/>
                </a:solidFill>
                <a:ea typeface="Arial Rounded MT Std" charset="0"/>
                <a:cs typeface="Arial Rounded MT Std" charset="0"/>
              </a:rPr>
              <a:t>устройства</a:t>
            </a:r>
            <a:endParaRPr lang="en-US" sz="825" kern="0" dirty="0">
              <a:solidFill>
                <a:prstClr val="white"/>
              </a:solidFill>
              <a:ea typeface="Arial Rounded MT Std" charset="0"/>
              <a:cs typeface="Arial Rounded MT Std" charset="0"/>
            </a:endParaRPr>
          </a:p>
        </p:txBody>
      </p:sp>
      <p:sp>
        <p:nvSpPr>
          <p:cNvPr id="9" name="Freeform 3">
            <a:extLst>
              <a:ext uri="{FF2B5EF4-FFF2-40B4-BE49-F238E27FC236}">
                <a16:creationId xmlns:a16="http://schemas.microsoft.com/office/drawing/2014/main" id="{84A66919-C8E5-4771-8A0C-A57A5762EE62}"/>
              </a:ext>
            </a:extLst>
          </p:cNvPr>
          <p:cNvSpPr/>
          <p:nvPr/>
        </p:nvSpPr>
        <p:spPr>
          <a:xfrm>
            <a:off x="590536" y="2510796"/>
            <a:ext cx="7869947" cy="844379"/>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00CE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161904" tIns="0" rIns="0" bIns="0" rtlCol="0" anchor="ctr"/>
          <a:lstStyle/>
          <a:p>
            <a:pPr lvl="0" defTabSz="513125">
              <a:defRPr/>
            </a:pPr>
            <a:r>
              <a:rPr lang="ru-RU" sz="825" kern="0" dirty="0">
                <a:solidFill>
                  <a:prstClr val="white"/>
                </a:solidFill>
              </a:rPr>
              <a:t>Управление в </a:t>
            </a:r>
            <a:endParaRPr lang="en-US" sz="825" kern="0" dirty="0">
              <a:solidFill>
                <a:prstClr val="white"/>
              </a:solidFill>
            </a:endParaRPr>
          </a:p>
          <a:p>
            <a:pPr lvl="0" defTabSz="513125">
              <a:defRPr/>
            </a:pPr>
            <a:r>
              <a:rPr lang="ru-RU" sz="825" kern="0" dirty="0">
                <a:solidFill>
                  <a:prstClr val="white"/>
                </a:solidFill>
              </a:rPr>
              <a:t>реальном </a:t>
            </a:r>
            <a:endParaRPr lang="en-US" sz="825" kern="0" dirty="0">
              <a:solidFill>
                <a:prstClr val="white"/>
              </a:solidFill>
            </a:endParaRPr>
          </a:p>
          <a:p>
            <a:pPr lvl="0" defTabSz="513125">
              <a:defRPr/>
            </a:pPr>
            <a:r>
              <a:rPr lang="ru-RU" sz="825" kern="0" dirty="0">
                <a:solidFill>
                  <a:prstClr val="white"/>
                </a:solidFill>
              </a:rPr>
              <a:t>времени</a:t>
            </a:r>
          </a:p>
          <a:p>
            <a:pPr marL="0" marR="0" lvl="0" indent="0" algn="l" defTabSz="513125"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Grammond"/>
              <a:ea typeface="Arial Rounded MT Std" charset="0"/>
              <a:cs typeface="Arial Rounded MT Std" charset="0"/>
            </a:endParaRPr>
          </a:p>
        </p:txBody>
      </p:sp>
      <p:sp>
        <p:nvSpPr>
          <p:cNvPr id="10" name="Freeform 9">
            <a:extLst>
              <a:ext uri="{FF2B5EF4-FFF2-40B4-BE49-F238E27FC236}">
                <a16:creationId xmlns:a16="http://schemas.microsoft.com/office/drawing/2014/main" id="{409566D3-395D-42FE-8235-9637D8DA853B}"/>
              </a:ext>
            </a:extLst>
          </p:cNvPr>
          <p:cNvSpPr/>
          <p:nvPr/>
        </p:nvSpPr>
        <p:spPr>
          <a:xfrm>
            <a:off x="590536" y="1554117"/>
            <a:ext cx="7869947" cy="844379"/>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00CE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161904" tIns="0" rIns="0" bIns="0" rtlCol="0" anchor="ctr"/>
          <a:lstStyle/>
          <a:p>
            <a:pPr defTabSz="513449" fontAlgn="base">
              <a:spcBef>
                <a:spcPct val="0"/>
              </a:spcBef>
              <a:spcAft>
                <a:spcPct val="0"/>
              </a:spcAft>
            </a:pPr>
            <a:r>
              <a:rPr lang="ru-RU" sz="825" kern="0" dirty="0">
                <a:solidFill>
                  <a:prstClr val="white"/>
                </a:solidFill>
                <a:ea typeface="Arial Rounded MT Std" charset="0"/>
                <a:cs typeface="Arial Rounded MT Std" charset="0"/>
              </a:rPr>
              <a:t>Приложения,</a:t>
            </a:r>
          </a:p>
          <a:p>
            <a:pPr defTabSz="513449" fontAlgn="base">
              <a:spcBef>
                <a:spcPct val="0"/>
              </a:spcBef>
              <a:spcAft>
                <a:spcPct val="0"/>
              </a:spcAft>
            </a:pPr>
            <a:r>
              <a:rPr lang="ru-RU" sz="825" kern="0" dirty="0">
                <a:solidFill>
                  <a:prstClr val="white"/>
                </a:solidFill>
                <a:ea typeface="Arial Rounded MT Std" charset="0"/>
                <a:cs typeface="Arial Rounded MT Std" charset="0"/>
              </a:rPr>
              <a:t>аналитика и </a:t>
            </a:r>
          </a:p>
          <a:p>
            <a:pPr defTabSz="513449" fontAlgn="base">
              <a:spcBef>
                <a:spcPct val="0"/>
              </a:spcBef>
              <a:spcAft>
                <a:spcPct val="0"/>
              </a:spcAft>
            </a:pPr>
            <a:r>
              <a:rPr lang="ru-RU" sz="825" kern="0" dirty="0">
                <a:solidFill>
                  <a:prstClr val="white"/>
                </a:solidFill>
                <a:ea typeface="Arial Rounded MT Std" charset="0"/>
                <a:cs typeface="Arial Rounded MT Std" charset="0"/>
              </a:rPr>
              <a:t>сервисы</a:t>
            </a:r>
            <a:endParaRPr lang="en-US" sz="825" kern="0" dirty="0">
              <a:solidFill>
                <a:prstClr val="white"/>
              </a:solidFill>
              <a:ea typeface="Arial Rounded MT Std" charset="0"/>
              <a:cs typeface="Arial Rounded MT Std" charset="0"/>
            </a:endParaRPr>
          </a:p>
        </p:txBody>
      </p:sp>
      <p:cxnSp>
        <p:nvCxnSpPr>
          <p:cNvPr id="11" name="Straight Arrow Connector 10">
            <a:extLst>
              <a:ext uri="{FF2B5EF4-FFF2-40B4-BE49-F238E27FC236}">
                <a16:creationId xmlns:a16="http://schemas.microsoft.com/office/drawing/2014/main" id="{BB5A1E9C-6180-4531-A343-F80DDA583DF3}"/>
              </a:ext>
            </a:extLst>
          </p:cNvPr>
          <p:cNvCxnSpPr>
            <a:cxnSpLocks/>
          </p:cNvCxnSpPr>
          <p:nvPr/>
        </p:nvCxnSpPr>
        <p:spPr>
          <a:xfrm>
            <a:off x="8300897" y="2151069"/>
            <a:ext cx="0" cy="1628080"/>
          </a:xfrm>
          <a:prstGeom prst="straightConnector1">
            <a:avLst/>
          </a:prstGeom>
          <a:ln w="88900">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1B54D05-C7FA-4ACB-B741-C3F6CE024519}"/>
              </a:ext>
            </a:extLst>
          </p:cNvPr>
          <p:cNvSpPr/>
          <p:nvPr/>
        </p:nvSpPr>
        <p:spPr>
          <a:xfrm>
            <a:off x="290968" y="1206386"/>
            <a:ext cx="2035069" cy="207733"/>
          </a:xfrm>
          <a:prstGeom prst="rect">
            <a:avLst/>
          </a:prstGeom>
        </p:spPr>
        <p:txBody>
          <a:bodyPr wrap="square" lIns="68562" tIns="34282" rIns="68562" bIns="34282">
            <a:spAutoFit/>
          </a:bodyPr>
          <a:lstStyle/>
          <a:p>
            <a:pPr lvl="0" defTabSz="609130">
              <a:defRPr/>
            </a:pPr>
            <a:r>
              <a:rPr lang="ru-RU" sz="900" kern="0" dirty="0">
                <a:solidFill>
                  <a:prstClr val="black">
                    <a:lumMod val="50000"/>
                    <a:lumOff val="50000"/>
                  </a:prstClr>
                </a:solidFill>
                <a:latin typeface="Grammond"/>
              </a:rPr>
              <a:t>Архитектура </a:t>
            </a:r>
            <a:r>
              <a:rPr kumimoji="0" lang="en-US" sz="900" b="0" i="0" u="none" strike="noStrike" kern="0" cap="none" spc="0" normalizeH="0" baseline="0" noProof="0" dirty="0" err="1">
                <a:ln>
                  <a:noFill/>
                </a:ln>
                <a:solidFill>
                  <a:prstClr val="black">
                    <a:lumMod val="50000"/>
                    <a:lumOff val="50000"/>
                  </a:prstClr>
                </a:solidFill>
                <a:effectLst/>
                <a:uLnTx/>
                <a:uFillTx/>
                <a:latin typeface="Grammond"/>
                <a:ea typeface="+mn-ea"/>
                <a:cs typeface="+mn-cs"/>
              </a:rPr>
              <a:t>EcoStruxure</a:t>
            </a:r>
            <a:endParaRPr kumimoji="0" lang="en-US" sz="900" b="0" i="0" u="none" strike="noStrike" kern="0" cap="none" spc="0" normalizeH="0" baseline="0" noProof="0" dirty="0">
              <a:ln>
                <a:noFill/>
              </a:ln>
              <a:solidFill>
                <a:prstClr val="black">
                  <a:lumMod val="50000"/>
                  <a:lumOff val="50000"/>
                </a:prstClr>
              </a:solidFill>
              <a:effectLst/>
              <a:uLnTx/>
              <a:uFillTx/>
              <a:latin typeface="Grammond"/>
              <a:ea typeface="+mn-ea"/>
              <a:cs typeface="+mn-cs"/>
            </a:endParaRPr>
          </a:p>
        </p:txBody>
      </p:sp>
      <p:sp>
        <p:nvSpPr>
          <p:cNvPr id="13" name="TextBox 12">
            <a:extLst>
              <a:ext uri="{FF2B5EF4-FFF2-40B4-BE49-F238E27FC236}">
                <a16:creationId xmlns:a16="http://schemas.microsoft.com/office/drawing/2014/main" id="{C65AA907-98DA-4010-988D-D1D78E24A899}"/>
              </a:ext>
            </a:extLst>
          </p:cNvPr>
          <p:cNvSpPr txBox="1"/>
          <p:nvPr/>
        </p:nvSpPr>
        <p:spPr>
          <a:xfrm>
            <a:off x="6485239" y="2077144"/>
            <a:ext cx="705416" cy="253914"/>
          </a:xfrm>
          <a:prstGeom prst="rect">
            <a:avLst/>
          </a:prstGeom>
          <a:noFill/>
        </p:spPr>
        <p:txBody>
          <a:bodyPr wrap="square" lIns="68577" tIns="34289" rIns="68577" bIns="34289" rtlCol="0">
            <a:spAutoFit/>
          </a:bodyPr>
          <a:lstStyle/>
          <a:p>
            <a:pPr marL="0" marR="0" lvl="0" indent="0" algn="ctr" defTabSz="457032"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Grammond"/>
                <a:ea typeface="+mn-ea"/>
                <a:cs typeface="+mn-cs"/>
              </a:rPr>
              <a:t>EcoStruxure Asset Advisor</a:t>
            </a:r>
          </a:p>
        </p:txBody>
      </p:sp>
      <p:sp>
        <p:nvSpPr>
          <p:cNvPr id="14" name="TextBox 13">
            <a:extLst>
              <a:ext uri="{FF2B5EF4-FFF2-40B4-BE49-F238E27FC236}">
                <a16:creationId xmlns:a16="http://schemas.microsoft.com/office/drawing/2014/main" id="{40B47D7C-480F-46ED-8952-2FBF5380CC12}"/>
              </a:ext>
            </a:extLst>
          </p:cNvPr>
          <p:cNvSpPr txBox="1"/>
          <p:nvPr/>
        </p:nvSpPr>
        <p:spPr>
          <a:xfrm>
            <a:off x="7373109" y="2077144"/>
            <a:ext cx="846740" cy="253914"/>
          </a:xfrm>
          <a:prstGeom prst="rect">
            <a:avLst/>
          </a:prstGeom>
          <a:noFill/>
        </p:spPr>
        <p:txBody>
          <a:bodyPr wrap="square" lIns="68577" tIns="34289" rIns="68577" bIns="34289" rtlCol="0">
            <a:spAutoFit/>
          </a:bodyPr>
          <a:lstStyle/>
          <a:p>
            <a:pPr marL="0" marR="0" lvl="0" indent="0" algn="ctr" defTabSz="457032"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Grammond"/>
                <a:ea typeface="+mn-ea"/>
                <a:cs typeface="+mn-cs"/>
              </a:rPr>
              <a:t>EcoStruxure Resource Advisor</a:t>
            </a:r>
          </a:p>
        </p:txBody>
      </p:sp>
      <p:pic>
        <p:nvPicPr>
          <p:cNvPr id="15" name="Picture 14">
            <a:extLst>
              <a:ext uri="{FF2B5EF4-FFF2-40B4-BE49-F238E27FC236}">
                <a16:creationId xmlns:a16="http://schemas.microsoft.com/office/drawing/2014/main" id="{F12C02F6-8811-4D67-BE0F-E601DB58AF3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82478" y="2583831"/>
            <a:ext cx="594375" cy="432272"/>
          </a:xfrm>
          <a:prstGeom prst="rect">
            <a:avLst/>
          </a:prstGeom>
        </p:spPr>
      </p:pic>
      <p:pic>
        <p:nvPicPr>
          <p:cNvPr id="16" name="Picture 40" descr="Image result for modicon m580">
            <a:extLst>
              <a:ext uri="{FF2B5EF4-FFF2-40B4-BE49-F238E27FC236}">
                <a16:creationId xmlns:a16="http://schemas.microsoft.com/office/drawing/2014/main" id="{CF04F67E-7B67-48E7-B21E-D5B6100EE39F}"/>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9790" b="94406" l="3727" r="100000">
                        <a14:foregroundMark x1="36025" y1="73427" x2="36025" y2="73427"/>
                        <a14:foregroundMark x1="75155" y1="72727" x2="99379" y2="72028"/>
                      </a14:backgroundRemoval>
                    </a14:imgEffect>
                  </a14:imgLayer>
                </a14:imgProps>
              </a:ext>
              <a:ext uri="{28A0092B-C50C-407E-A947-70E740481C1C}">
                <a14:useLocalDpi xmlns:a14="http://schemas.microsoft.com/office/drawing/2010/main" val="0"/>
              </a:ext>
            </a:extLst>
          </a:blip>
          <a:srcRect/>
          <a:stretch/>
        </p:blipFill>
        <p:spPr bwMode="auto">
          <a:xfrm>
            <a:off x="2254290" y="2509060"/>
            <a:ext cx="552556" cy="490803"/>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a16="http://schemas.microsoft.com/office/drawing/2014/main" id="{9B9C25D4-617F-4631-8ED3-E45DAE57E13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558337" y="1625476"/>
            <a:ext cx="573404" cy="417020"/>
          </a:xfrm>
          <a:prstGeom prst="rect">
            <a:avLst/>
          </a:prstGeom>
        </p:spPr>
      </p:pic>
      <p:pic>
        <p:nvPicPr>
          <p:cNvPr id="18" name="Picture 17">
            <a:extLst>
              <a:ext uri="{FF2B5EF4-FFF2-40B4-BE49-F238E27FC236}">
                <a16:creationId xmlns:a16="http://schemas.microsoft.com/office/drawing/2014/main" id="{45380EA7-F98F-4579-AC24-25D61314BE8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511129" y="1625537"/>
            <a:ext cx="580570" cy="422234"/>
          </a:xfrm>
          <a:prstGeom prst="rect">
            <a:avLst/>
          </a:prstGeom>
        </p:spPr>
      </p:pic>
      <p:sp>
        <p:nvSpPr>
          <p:cNvPr id="19" name="Rectangle 18">
            <a:extLst>
              <a:ext uri="{FF2B5EF4-FFF2-40B4-BE49-F238E27FC236}">
                <a16:creationId xmlns:a16="http://schemas.microsoft.com/office/drawing/2014/main" id="{0FC996AB-49B5-4F3A-8815-F26B25A5A64E}"/>
              </a:ext>
            </a:extLst>
          </p:cNvPr>
          <p:cNvSpPr/>
          <p:nvPr/>
        </p:nvSpPr>
        <p:spPr>
          <a:xfrm>
            <a:off x="6991181" y="3073348"/>
            <a:ext cx="1577518" cy="184666"/>
          </a:xfrm>
          <a:prstGeom prst="rect">
            <a:avLst/>
          </a:prstGeom>
        </p:spPr>
        <p:txBody>
          <a:bodyPr wrap="square" lIns="0" tIns="0" rIns="0" bIns="0">
            <a:spAutoFit/>
          </a:bodyPr>
          <a:lstStyle/>
          <a:p>
            <a:pPr marL="0" marR="0" lvl="0" indent="0" algn="ctr" defTabSz="457032"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Grammond"/>
                <a:ea typeface="+mn-ea"/>
                <a:cs typeface="+mn-cs"/>
              </a:rPr>
              <a:t>EcoStruxure </a:t>
            </a:r>
          </a:p>
          <a:p>
            <a:pPr marL="0" marR="0" lvl="0" indent="0" algn="ctr" defTabSz="457032"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Grammond"/>
                <a:ea typeface="+mn-ea"/>
                <a:cs typeface="+mn-cs"/>
              </a:rPr>
              <a:t>Power Monitoring Expert</a:t>
            </a:r>
          </a:p>
        </p:txBody>
      </p:sp>
      <p:sp>
        <p:nvSpPr>
          <p:cNvPr id="20" name="TextBox 19">
            <a:extLst>
              <a:ext uri="{FF2B5EF4-FFF2-40B4-BE49-F238E27FC236}">
                <a16:creationId xmlns:a16="http://schemas.microsoft.com/office/drawing/2014/main" id="{1E95775F-9649-4EAF-9AAE-C84BA242A355}"/>
              </a:ext>
            </a:extLst>
          </p:cNvPr>
          <p:cNvSpPr txBox="1"/>
          <p:nvPr/>
        </p:nvSpPr>
        <p:spPr>
          <a:xfrm>
            <a:off x="2204967" y="2125251"/>
            <a:ext cx="973086" cy="161583"/>
          </a:xfrm>
          <a:prstGeom prst="rect">
            <a:avLst/>
          </a:prstGeom>
          <a:noFill/>
          <a:ln>
            <a:noFill/>
          </a:ln>
          <a:effectLst/>
        </p:spPr>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032" rtl="0" eaLnBrk="1" fontAlgn="auto" latinLnBrk="0" hangingPunct="1">
              <a:lnSpc>
                <a:spcPct val="100000"/>
              </a:lnSpc>
              <a:spcBef>
                <a:spcPts val="0"/>
              </a:spcBef>
              <a:spcAft>
                <a:spcPts val="0"/>
              </a:spcAft>
              <a:buClrTx/>
              <a:buSzTx/>
              <a:buFontTx/>
              <a:buNone/>
              <a:tabLst/>
              <a:defRPr/>
            </a:pPr>
            <a:r>
              <a:rPr kumimoji="0" lang="ru-RU" sz="525" b="0" i="1" u="none" strike="noStrike" kern="0" cap="none" spc="0" normalizeH="0" baseline="0" noProof="0" dirty="0">
                <a:ln>
                  <a:noFill/>
                </a:ln>
                <a:solidFill>
                  <a:prstClr val="white"/>
                </a:solidFill>
                <a:effectLst/>
                <a:uLnTx/>
                <a:uFillTx/>
                <a:latin typeface="Grammond"/>
                <a:ea typeface=""/>
                <a:cs typeface=""/>
              </a:rPr>
              <a:t>Разработка </a:t>
            </a:r>
            <a:endParaRPr kumimoji="0" lang="en-US" sz="525" b="0" i="1" u="none" strike="noStrike" kern="0" cap="none" spc="0" normalizeH="0" baseline="0" noProof="0" dirty="0">
              <a:ln>
                <a:noFill/>
              </a:ln>
              <a:solidFill>
                <a:prstClr val="white"/>
              </a:solidFill>
              <a:effectLst/>
              <a:uLnTx/>
              <a:uFillTx/>
              <a:latin typeface="Grammond"/>
              <a:ea typeface=""/>
              <a:cs typeface=""/>
            </a:endParaRPr>
          </a:p>
          <a:p>
            <a:pPr marL="0" marR="0" lvl="0" indent="0" algn="l" defTabSz="457032" rtl="0" eaLnBrk="1" fontAlgn="auto" latinLnBrk="0" hangingPunct="1">
              <a:lnSpc>
                <a:spcPct val="100000"/>
              </a:lnSpc>
              <a:spcBef>
                <a:spcPts val="0"/>
              </a:spcBef>
              <a:spcAft>
                <a:spcPts val="0"/>
              </a:spcAft>
              <a:buClrTx/>
              <a:buSzTx/>
              <a:buFontTx/>
              <a:buNone/>
              <a:tabLst/>
              <a:defRPr/>
            </a:pPr>
            <a:r>
              <a:rPr kumimoji="0" lang="ru-RU" sz="525" b="0" i="1" u="none" strike="noStrike" kern="0" cap="none" spc="0" normalizeH="0" baseline="0" noProof="0" dirty="0">
                <a:ln>
                  <a:noFill/>
                </a:ln>
                <a:solidFill>
                  <a:prstClr val="white"/>
                </a:solidFill>
                <a:effectLst/>
                <a:uLnTx/>
                <a:uFillTx/>
                <a:latin typeface="Grammond"/>
                <a:ea typeface=""/>
                <a:cs typeface=""/>
              </a:rPr>
              <a:t>Планирование и эксплуатация</a:t>
            </a:r>
            <a:endParaRPr kumimoji="0" lang="en-US" sz="525" b="0" i="1" u="none" strike="noStrike" kern="0" cap="none" spc="0" normalizeH="0" baseline="0" noProof="0" dirty="0">
              <a:ln>
                <a:noFill/>
              </a:ln>
              <a:solidFill>
                <a:prstClr val="white"/>
              </a:solidFill>
              <a:effectLst/>
              <a:uLnTx/>
              <a:uFillTx/>
              <a:latin typeface="Grammond"/>
              <a:ea typeface="Arial Rounded MT Std" charset="0"/>
              <a:cs typeface="Arial Rounded MT Std" charset="0"/>
            </a:endParaRPr>
          </a:p>
        </p:txBody>
      </p:sp>
      <p:sp>
        <p:nvSpPr>
          <p:cNvPr id="21" name="Rectangle 20">
            <a:extLst>
              <a:ext uri="{FF2B5EF4-FFF2-40B4-BE49-F238E27FC236}">
                <a16:creationId xmlns:a16="http://schemas.microsoft.com/office/drawing/2014/main" id="{8DB71E76-B6D1-45B7-8905-AE170DF6D125}"/>
              </a:ext>
            </a:extLst>
          </p:cNvPr>
          <p:cNvSpPr/>
          <p:nvPr/>
        </p:nvSpPr>
        <p:spPr>
          <a:xfrm>
            <a:off x="3218548" y="2098309"/>
            <a:ext cx="1049311" cy="230830"/>
          </a:xfrm>
          <a:prstGeom prst="rect">
            <a:avLst/>
          </a:prstGeom>
        </p:spPr>
        <p:txBody>
          <a:bodyPr wrap="square" lIns="68577" tIns="34289" rIns="68577" bIns="34289">
            <a:spAutoFit/>
          </a:bodyPr>
          <a:lstStyle/>
          <a:p>
            <a:pPr lvl="0" defTabSz="457032">
              <a:defRPr/>
            </a:pPr>
            <a:r>
              <a:rPr lang="ru-RU" sz="525" i="1" kern="0" dirty="0">
                <a:solidFill>
                  <a:prstClr val="white"/>
                </a:solidFill>
                <a:latin typeface="Grammond"/>
              </a:rPr>
              <a:t>Производительность активов</a:t>
            </a:r>
          </a:p>
          <a:p>
            <a:pPr lvl="0" defTabSz="457032">
              <a:defRPr/>
            </a:pPr>
            <a:r>
              <a:rPr kumimoji="0" lang="ru-RU" sz="525" b="0" i="1" u="none" strike="noStrike" kern="0" cap="none" spc="0" normalizeH="0" baseline="0" noProof="0" dirty="0">
                <a:ln>
                  <a:noFill/>
                </a:ln>
                <a:solidFill>
                  <a:prstClr val="white"/>
                </a:solidFill>
                <a:effectLst/>
                <a:uLnTx/>
                <a:uFillTx/>
                <a:latin typeface="Grammond"/>
                <a:ea typeface="+mn-ea"/>
                <a:cs typeface="+mn-cs"/>
              </a:rPr>
              <a:t>Управление и информирование</a:t>
            </a:r>
            <a:endParaRPr kumimoji="0" lang="en-US" sz="525" b="0" i="1" u="none" strike="noStrike" kern="0" cap="none" spc="0" normalizeH="0" baseline="0" noProof="0" dirty="0">
              <a:ln>
                <a:noFill/>
              </a:ln>
              <a:solidFill>
                <a:prstClr val="white"/>
              </a:solidFill>
              <a:effectLst/>
              <a:uLnTx/>
              <a:uFillTx/>
              <a:latin typeface="Grammond"/>
              <a:ea typeface="Arial Rounded MT Std" charset="0"/>
              <a:cs typeface="Arial Rounded MT Std" charset="0"/>
            </a:endParaRPr>
          </a:p>
        </p:txBody>
      </p:sp>
      <p:sp>
        <p:nvSpPr>
          <p:cNvPr id="22" name="Rectangle 21">
            <a:extLst>
              <a:ext uri="{FF2B5EF4-FFF2-40B4-BE49-F238E27FC236}">
                <a16:creationId xmlns:a16="http://schemas.microsoft.com/office/drawing/2014/main" id="{C06C289C-03D9-4B32-8557-27141DE0C64C}"/>
              </a:ext>
            </a:extLst>
          </p:cNvPr>
          <p:cNvSpPr/>
          <p:nvPr/>
        </p:nvSpPr>
        <p:spPr>
          <a:xfrm>
            <a:off x="6380510" y="4059797"/>
            <a:ext cx="674320" cy="78035"/>
          </a:xfrm>
          <a:prstGeom prst="rect">
            <a:avLst/>
          </a:prstGeom>
        </p:spPr>
        <p:txBody>
          <a:bodyPr wrap="square" lIns="0" tIns="0" rIns="0" bIns="0">
            <a:spAutoFit/>
          </a:bodyPr>
          <a:lstStyle/>
          <a:p>
            <a:pPr marL="0" marR="0" lvl="0" indent="0" algn="ctr" defTabSz="342547" rtl="0" eaLnBrk="1" fontAlgn="auto" latinLnBrk="0" hangingPunct="1">
              <a:lnSpc>
                <a:spcPts val="600"/>
              </a:lnSpc>
              <a:spcBef>
                <a:spcPts val="0"/>
              </a:spcBef>
              <a:spcAft>
                <a:spcPts val="0"/>
              </a:spcAft>
              <a:buClrTx/>
              <a:buSzTx/>
              <a:buFontTx/>
              <a:buNone/>
              <a:tabLst/>
              <a:defRPr/>
            </a:pPr>
            <a:r>
              <a:rPr kumimoji="0" lang="en-US" sz="600" b="0" i="0" u="none" strike="noStrike" kern="0" cap="none" spc="0" normalizeH="0" baseline="0" noProof="0" dirty="0" err="1">
                <a:ln>
                  <a:noFill/>
                </a:ln>
                <a:solidFill>
                  <a:prstClr val="white"/>
                </a:solidFill>
                <a:effectLst/>
                <a:uLnTx/>
                <a:uFillTx/>
                <a:latin typeface="Grammond"/>
                <a:ea typeface="+mn-ea"/>
                <a:cs typeface="+mn-cs"/>
              </a:rPr>
              <a:t>Altivar</a:t>
            </a:r>
            <a:endParaRPr kumimoji="0" lang="en-US" sz="600" b="0" i="0" u="none" strike="noStrike" kern="0" cap="none" spc="0" normalizeH="0" baseline="0" noProof="0" dirty="0">
              <a:ln>
                <a:noFill/>
              </a:ln>
              <a:solidFill>
                <a:prstClr val="white"/>
              </a:solidFill>
              <a:effectLst/>
              <a:uLnTx/>
              <a:uFillTx/>
              <a:latin typeface="Grammond"/>
              <a:ea typeface="+mn-ea"/>
              <a:cs typeface="+mn-cs"/>
            </a:endParaRPr>
          </a:p>
        </p:txBody>
      </p:sp>
      <p:sp>
        <p:nvSpPr>
          <p:cNvPr id="23" name="Rectangle 22">
            <a:extLst>
              <a:ext uri="{FF2B5EF4-FFF2-40B4-BE49-F238E27FC236}">
                <a16:creationId xmlns:a16="http://schemas.microsoft.com/office/drawing/2014/main" id="{ED96313A-37C5-4941-9642-0ED9B28F9D67}"/>
              </a:ext>
            </a:extLst>
          </p:cNvPr>
          <p:cNvSpPr/>
          <p:nvPr/>
        </p:nvSpPr>
        <p:spPr>
          <a:xfrm>
            <a:off x="4376854" y="4059797"/>
            <a:ext cx="674320" cy="78035"/>
          </a:xfrm>
          <a:prstGeom prst="rect">
            <a:avLst/>
          </a:prstGeom>
        </p:spPr>
        <p:txBody>
          <a:bodyPr wrap="square" lIns="0" tIns="0" rIns="0" bIns="0">
            <a:spAutoFit/>
          </a:bodyPr>
          <a:lstStyle/>
          <a:p>
            <a:pPr marL="0" marR="0" lvl="0" indent="0" algn="ctr" defTabSz="342547" rtl="0" eaLnBrk="1" fontAlgn="auto" latinLnBrk="0" hangingPunct="1">
              <a:lnSpc>
                <a:spcPts val="600"/>
              </a:lnSpc>
              <a:spcBef>
                <a:spcPts val="0"/>
              </a:spcBef>
              <a:spcAft>
                <a:spcPts val="0"/>
              </a:spcAft>
              <a:buClrTx/>
              <a:buSzTx/>
              <a:buFontTx/>
              <a:buNone/>
              <a:tabLst/>
              <a:defRPr/>
            </a:pPr>
            <a:r>
              <a:rPr kumimoji="0" lang="en-US" sz="600" b="0" i="0" u="none" strike="noStrike" kern="0" cap="none" spc="0" normalizeH="0" baseline="0" noProof="0" dirty="0" err="1">
                <a:ln>
                  <a:noFill/>
                </a:ln>
                <a:solidFill>
                  <a:prstClr val="white"/>
                </a:solidFill>
                <a:effectLst/>
                <a:uLnTx/>
                <a:uFillTx/>
                <a:latin typeface="Grammond"/>
                <a:ea typeface="+mn-ea"/>
                <a:cs typeface="+mn-cs"/>
              </a:rPr>
              <a:t>TeSys</a:t>
            </a:r>
            <a:endParaRPr kumimoji="0" lang="en-US" sz="600" b="0" i="0" u="none" strike="noStrike" kern="0" cap="none" spc="0" normalizeH="0" baseline="0" noProof="0" dirty="0">
              <a:ln>
                <a:noFill/>
              </a:ln>
              <a:solidFill>
                <a:prstClr val="white"/>
              </a:solidFill>
              <a:effectLst/>
              <a:uLnTx/>
              <a:uFillTx/>
              <a:latin typeface="Grammond"/>
              <a:ea typeface="+mn-ea"/>
              <a:cs typeface="+mn-cs"/>
            </a:endParaRPr>
          </a:p>
        </p:txBody>
      </p:sp>
      <p:sp>
        <p:nvSpPr>
          <p:cNvPr id="24" name="Rectangle 23">
            <a:extLst>
              <a:ext uri="{FF2B5EF4-FFF2-40B4-BE49-F238E27FC236}">
                <a16:creationId xmlns:a16="http://schemas.microsoft.com/office/drawing/2014/main" id="{E84EC6FB-FE5F-40AB-854B-BA6888DCF07C}"/>
              </a:ext>
            </a:extLst>
          </p:cNvPr>
          <p:cNvSpPr/>
          <p:nvPr/>
        </p:nvSpPr>
        <p:spPr>
          <a:xfrm>
            <a:off x="7268818" y="4068552"/>
            <a:ext cx="1115341" cy="199863"/>
          </a:xfrm>
          <a:prstGeom prst="rect">
            <a:avLst/>
          </a:prstGeom>
        </p:spPr>
        <p:txBody>
          <a:bodyPr wrap="square" lIns="0" tIns="0" rIns="0" bIns="0">
            <a:spAutoFit/>
          </a:bodyPr>
          <a:lstStyle/>
          <a:p>
            <a:pPr marL="30351" marR="0" lvl="0" indent="0" algn="ctr" defTabSz="514163" rtl="0" eaLnBrk="1" fontAlgn="auto" latinLnBrk="0" hangingPunct="1">
              <a:lnSpc>
                <a:spcPts val="750"/>
              </a:lnSpc>
              <a:spcBef>
                <a:spcPts val="0"/>
              </a:spcBef>
              <a:spcAft>
                <a:spcPts val="0"/>
              </a:spcAft>
              <a:buClrTx/>
              <a:buSzTx/>
              <a:buFontTx/>
              <a:buNone/>
              <a:tabLst/>
              <a:defRPr/>
            </a:pPr>
            <a:r>
              <a:rPr kumimoji="0" lang="ru-RU" sz="600" b="0" i="0" u="none" strike="noStrike" kern="0" cap="none" spc="0" normalizeH="0" baseline="0" noProof="0" dirty="0">
                <a:ln>
                  <a:noFill/>
                </a:ln>
                <a:solidFill>
                  <a:prstClr val="white"/>
                </a:solidFill>
                <a:effectLst/>
                <a:uLnTx/>
                <a:uFillTx/>
                <a:latin typeface="Grammond"/>
                <a:ea typeface="+mn-ea"/>
                <a:cs typeface="+mn-cs"/>
              </a:rPr>
              <a:t>Умный щит </a:t>
            </a:r>
            <a:r>
              <a:rPr kumimoji="0" lang="en-US" sz="600" b="0" i="0" u="none" strike="noStrike" kern="0" cap="none" spc="0" normalizeH="0" baseline="0" noProof="0" dirty="0">
                <a:ln>
                  <a:noFill/>
                </a:ln>
                <a:solidFill>
                  <a:prstClr val="white"/>
                </a:solidFill>
                <a:effectLst/>
                <a:uLnTx/>
                <a:uFillTx/>
                <a:latin typeface="Grammond"/>
                <a:ea typeface="+mn-ea"/>
                <a:cs typeface="+mn-cs"/>
              </a:rPr>
              <a:t>&amp;</a:t>
            </a:r>
            <a:r>
              <a:rPr lang="ru-RU" sz="600" kern="0" dirty="0">
                <a:solidFill>
                  <a:prstClr val="white"/>
                </a:solidFill>
                <a:latin typeface="Grammond"/>
              </a:rPr>
              <a:t> Система управления электродвигателями</a:t>
            </a:r>
          </a:p>
        </p:txBody>
      </p:sp>
      <p:sp>
        <p:nvSpPr>
          <p:cNvPr id="25" name="Rectangle 24">
            <a:extLst>
              <a:ext uri="{FF2B5EF4-FFF2-40B4-BE49-F238E27FC236}">
                <a16:creationId xmlns:a16="http://schemas.microsoft.com/office/drawing/2014/main" id="{3FA9D331-77FA-4764-84AC-5B89690FD625}"/>
              </a:ext>
            </a:extLst>
          </p:cNvPr>
          <p:cNvSpPr/>
          <p:nvPr/>
        </p:nvSpPr>
        <p:spPr>
          <a:xfrm>
            <a:off x="3354315" y="4066802"/>
            <a:ext cx="674320" cy="174215"/>
          </a:xfrm>
          <a:prstGeom prst="rect">
            <a:avLst/>
          </a:prstGeom>
        </p:spPr>
        <p:txBody>
          <a:bodyPr wrap="square" lIns="0" tIns="0" rIns="0" bIns="0">
            <a:spAutoFit/>
          </a:bodyPr>
          <a:lstStyle/>
          <a:p>
            <a:pPr marL="0" marR="0" lvl="0" indent="0" algn="ctr" defTabSz="342547" rtl="0" eaLnBrk="1" fontAlgn="auto" latinLnBrk="0" hangingPunct="1">
              <a:lnSpc>
                <a:spcPts val="6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Grammond"/>
                <a:ea typeface="+mn-ea"/>
                <a:cs typeface="+mn-cs"/>
              </a:rPr>
              <a:t>Foxboro</a:t>
            </a:r>
          </a:p>
          <a:p>
            <a:pPr marL="0" marR="0" lvl="0" indent="0" algn="ctr" defTabSz="342547" rtl="0" eaLnBrk="1" fontAlgn="auto" latinLnBrk="0" hangingPunct="1">
              <a:lnSpc>
                <a:spcPts val="750"/>
              </a:lnSpc>
              <a:spcBef>
                <a:spcPts val="0"/>
              </a:spcBef>
              <a:spcAft>
                <a:spcPts val="0"/>
              </a:spcAft>
              <a:buClrTx/>
              <a:buSzTx/>
              <a:buFontTx/>
              <a:buNone/>
              <a:tabLst/>
              <a:defRPr/>
            </a:pPr>
            <a:r>
              <a:rPr lang="ru-RU" sz="600" kern="0" dirty="0">
                <a:solidFill>
                  <a:prstClr val="white"/>
                </a:solidFill>
                <a:latin typeface="Grammond"/>
              </a:rPr>
              <a:t>полевые</a:t>
            </a:r>
            <a:r>
              <a:rPr kumimoji="0" lang="ru-RU" sz="600" b="0" i="0" u="none" strike="noStrike" kern="0" cap="none" spc="0" normalizeH="0" baseline="0" noProof="0" dirty="0">
                <a:ln>
                  <a:noFill/>
                </a:ln>
                <a:solidFill>
                  <a:prstClr val="white"/>
                </a:solidFill>
                <a:effectLst/>
                <a:uLnTx/>
                <a:uFillTx/>
                <a:latin typeface="Grammond"/>
                <a:ea typeface="+mn-ea"/>
                <a:cs typeface="+mn-cs"/>
              </a:rPr>
              <a:t> устройства</a:t>
            </a:r>
            <a:endParaRPr kumimoji="0" lang="en-US" sz="600" b="0" i="0" u="none" strike="noStrike" kern="0" cap="none" spc="0" normalizeH="0" baseline="0" noProof="0" dirty="0">
              <a:ln>
                <a:noFill/>
              </a:ln>
              <a:solidFill>
                <a:prstClr val="white"/>
              </a:solidFill>
              <a:effectLst/>
              <a:uLnTx/>
              <a:uFillTx/>
              <a:latin typeface="Grammond"/>
              <a:ea typeface="+mn-ea"/>
              <a:cs typeface="+mn-cs"/>
            </a:endParaRPr>
          </a:p>
        </p:txBody>
      </p:sp>
      <p:sp>
        <p:nvSpPr>
          <p:cNvPr id="26" name="Rectangle 25">
            <a:extLst>
              <a:ext uri="{FF2B5EF4-FFF2-40B4-BE49-F238E27FC236}">
                <a16:creationId xmlns:a16="http://schemas.microsoft.com/office/drawing/2014/main" id="{FE63F411-0E50-4228-94CE-8193C183E755}"/>
              </a:ext>
            </a:extLst>
          </p:cNvPr>
          <p:cNvSpPr/>
          <p:nvPr/>
        </p:nvSpPr>
        <p:spPr>
          <a:xfrm>
            <a:off x="2162130" y="4059797"/>
            <a:ext cx="674320" cy="78035"/>
          </a:xfrm>
          <a:prstGeom prst="rect">
            <a:avLst/>
          </a:prstGeom>
        </p:spPr>
        <p:txBody>
          <a:bodyPr wrap="square" lIns="0" tIns="0" rIns="0" bIns="0">
            <a:spAutoFit/>
          </a:bodyPr>
          <a:lstStyle/>
          <a:p>
            <a:pPr marL="0" marR="0" lvl="0" indent="0" algn="ctr" defTabSz="342547" rtl="0" eaLnBrk="1" fontAlgn="auto" latinLnBrk="0" hangingPunct="1">
              <a:lnSpc>
                <a:spcPts val="600"/>
              </a:lnSpc>
              <a:spcBef>
                <a:spcPts val="0"/>
              </a:spcBef>
              <a:spcAft>
                <a:spcPts val="0"/>
              </a:spcAft>
              <a:buClrTx/>
              <a:buSzTx/>
              <a:buFontTx/>
              <a:buNone/>
              <a:tabLst/>
              <a:defRPr/>
            </a:pPr>
            <a:r>
              <a:rPr kumimoji="0" lang="en-US" sz="600" b="0" i="0" u="none" strike="noStrike" kern="0" cap="none" spc="0" normalizeH="0" baseline="0" noProof="0" dirty="0" err="1">
                <a:ln>
                  <a:noFill/>
                </a:ln>
                <a:solidFill>
                  <a:prstClr val="white"/>
                </a:solidFill>
                <a:effectLst/>
                <a:uLnTx/>
                <a:uFillTx/>
                <a:latin typeface="Grammond"/>
                <a:ea typeface="+mn-ea"/>
                <a:cs typeface="+mn-cs"/>
              </a:rPr>
              <a:t>Magelis</a:t>
            </a:r>
            <a:endParaRPr kumimoji="0" lang="en-US" sz="600" b="0" i="0" u="none" strike="noStrike" kern="0" cap="none" spc="0" normalizeH="0" baseline="0" noProof="0" dirty="0">
              <a:ln>
                <a:noFill/>
              </a:ln>
              <a:solidFill>
                <a:prstClr val="white"/>
              </a:solidFill>
              <a:effectLst/>
              <a:uLnTx/>
              <a:uFillTx/>
              <a:latin typeface="Grammond"/>
              <a:ea typeface="+mn-ea"/>
              <a:cs typeface="+mn-cs"/>
            </a:endParaRPr>
          </a:p>
        </p:txBody>
      </p:sp>
      <p:sp>
        <p:nvSpPr>
          <p:cNvPr id="27" name="TextBox 26">
            <a:extLst>
              <a:ext uri="{FF2B5EF4-FFF2-40B4-BE49-F238E27FC236}">
                <a16:creationId xmlns:a16="http://schemas.microsoft.com/office/drawing/2014/main" id="{BE12042D-BCCB-452B-98D1-50BDCCE328C5}"/>
              </a:ext>
            </a:extLst>
          </p:cNvPr>
          <p:cNvSpPr txBox="1">
            <a:spLocks noChangeAspect="1"/>
          </p:cNvSpPr>
          <p:nvPr/>
        </p:nvSpPr>
        <p:spPr>
          <a:xfrm>
            <a:off x="5416756" y="4055443"/>
            <a:ext cx="582088" cy="78035"/>
          </a:xfrm>
          <a:prstGeom prst="rect">
            <a:avLst/>
          </a:prstGeom>
          <a:noFill/>
        </p:spPr>
        <p:txBody>
          <a:bodyPr wrap="square" lIns="0" tIns="0" rIns="0" bIns="0" rtlCol="0">
            <a:spAutoFit/>
          </a:bodyPr>
          <a:lstStyle/>
          <a:p>
            <a:pPr marL="0" marR="0" lvl="0" indent="0" algn="ctr" defTabSz="685481" rtl="0" eaLnBrk="1" fontAlgn="auto" latinLnBrk="0" hangingPunct="1">
              <a:lnSpc>
                <a:spcPts val="600"/>
              </a:lnSpc>
              <a:spcBef>
                <a:spcPts val="0"/>
              </a:spcBef>
              <a:spcAft>
                <a:spcPts val="0"/>
              </a:spcAft>
              <a:buClrTx/>
              <a:buSzTx/>
              <a:buFontTx/>
              <a:buNone/>
              <a:tabLst/>
              <a:defRPr/>
            </a:pPr>
            <a:r>
              <a:rPr kumimoji="0" lang="ru-RU" altLang="zh-CN" sz="600" b="0" i="0" u="none" strike="noStrike" kern="0" cap="none" spc="0" normalizeH="0" baseline="0" noProof="0" dirty="0">
                <a:ln>
                  <a:noFill/>
                </a:ln>
                <a:solidFill>
                  <a:prstClr val="white"/>
                </a:solidFill>
                <a:effectLst/>
                <a:uLnTx/>
                <a:uFillTx/>
                <a:latin typeface="Grammond"/>
                <a:ea typeface="Arial Rounded MT Std" charset="0"/>
                <a:cs typeface="Arial Rounded MT Std" charset="0"/>
              </a:rPr>
              <a:t>Датчики</a:t>
            </a:r>
            <a:r>
              <a:rPr kumimoji="0" lang="en-US" altLang="zh-CN" sz="600" b="0" i="0" u="none" strike="noStrike" kern="0" cap="none" spc="0" normalizeH="0" baseline="0" noProof="0" dirty="0">
                <a:ln>
                  <a:noFill/>
                </a:ln>
                <a:solidFill>
                  <a:prstClr val="white"/>
                </a:solidFill>
                <a:effectLst/>
                <a:uLnTx/>
                <a:uFillTx/>
                <a:latin typeface="Grammond"/>
                <a:ea typeface="Arial Rounded MT Std" charset="0"/>
                <a:cs typeface="Arial Rounded MT Std" charset="0"/>
              </a:rPr>
              <a:t>  &amp; RFID</a:t>
            </a:r>
          </a:p>
        </p:txBody>
      </p:sp>
      <p:sp>
        <p:nvSpPr>
          <p:cNvPr id="28" name="TextBox 27">
            <a:extLst>
              <a:ext uri="{FF2B5EF4-FFF2-40B4-BE49-F238E27FC236}">
                <a16:creationId xmlns:a16="http://schemas.microsoft.com/office/drawing/2014/main" id="{F0D2FE01-86E9-4940-93E2-79A04B400963}"/>
              </a:ext>
            </a:extLst>
          </p:cNvPr>
          <p:cNvSpPr txBox="1"/>
          <p:nvPr/>
        </p:nvSpPr>
        <p:spPr>
          <a:xfrm>
            <a:off x="3896561" y="2077144"/>
            <a:ext cx="1375486" cy="253914"/>
          </a:xfrm>
          <a:prstGeom prst="rect">
            <a:avLst/>
          </a:prstGeom>
          <a:noFill/>
        </p:spPr>
        <p:txBody>
          <a:bodyPr wrap="square" lIns="68577" tIns="34289" rIns="68577" bIns="34289" rtlCol="0">
            <a:spAutoFit/>
          </a:bodyPr>
          <a:lstStyle/>
          <a:p>
            <a:pPr marL="0" marR="0" lvl="0" indent="0" algn="ctr" defTabSz="457032"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Grammond"/>
                <a:ea typeface="+mn-ea"/>
                <a:cs typeface="+mn-cs"/>
              </a:rPr>
              <a:t>EcoStruxure </a:t>
            </a:r>
          </a:p>
          <a:p>
            <a:pPr marL="0" marR="0" lvl="0" indent="0" algn="ctr" defTabSz="457032"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Grammond"/>
                <a:ea typeface="+mn-ea"/>
                <a:cs typeface="+mn-cs"/>
              </a:rPr>
              <a:t>Profit Advisor</a:t>
            </a:r>
          </a:p>
        </p:txBody>
      </p:sp>
      <p:sp>
        <p:nvSpPr>
          <p:cNvPr id="29" name="TextBox 28">
            <a:extLst>
              <a:ext uri="{FF2B5EF4-FFF2-40B4-BE49-F238E27FC236}">
                <a16:creationId xmlns:a16="http://schemas.microsoft.com/office/drawing/2014/main" id="{312CB6C5-568A-42F0-B8B9-8B4E0AEB9F04}"/>
              </a:ext>
            </a:extLst>
          </p:cNvPr>
          <p:cNvSpPr txBox="1"/>
          <p:nvPr/>
        </p:nvSpPr>
        <p:spPr>
          <a:xfrm>
            <a:off x="5373982" y="2077144"/>
            <a:ext cx="756285" cy="253914"/>
          </a:xfrm>
          <a:prstGeom prst="rect">
            <a:avLst/>
          </a:prstGeom>
          <a:noFill/>
        </p:spPr>
        <p:txBody>
          <a:bodyPr wrap="square" lIns="68577" tIns="34289" rIns="68577" bIns="34289" rtlCol="0">
            <a:spAutoFit/>
          </a:bodyPr>
          <a:lstStyle/>
          <a:p>
            <a:pPr marL="0" marR="0" lvl="0" indent="0" algn="ctr" defTabSz="457032"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Grammond"/>
                <a:ea typeface="+mn-ea"/>
                <a:cs typeface="+mn-cs"/>
              </a:rPr>
              <a:t>EcoStruxure Control Advisor</a:t>
            </a:r>
          </a:p>
        </p:txBody>
      </p:sp>
      <p:pic>
        <p:nvPicPr>
          <p:cNvPr id="30" name="Picture 29">
            <a:extLst>
              <a:ext uri="{FF2B5EF4-FFF2-40B4-BE49-F238E27FC236}">
                <a16:creationId xmlns:a16="http://schemas.microsoft.com/office/drawing/2014/main" id="{FB97B958-8D8F-4D52-96BA-993CFB02B1A7}"/>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419840" y="3567210"/>
            <a:ext cx="518946" cy="387653"/>
          </a:xfrm>
          <a:prstGeom prst="rect">
            <a:avLst/>
          </a:prstGeom>
        </p:spPr>
      </p:pic>
      <p:pic>
        <p:nvPicPr>
          <p:cNvPr id="31" name="Picture 30">
            <a:extLst>
              <a:ext uri="{FF2B5EF4-FFF2-40B4-BE49-F238E27FC236}">
                <a16:creationId xmlns:a16="http://schemas.microsoft.com/office/drawing/2014/main" id="{5F0346F4-8354-430E-84DD-41203CA04095}"/>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592122" y="3526986"/>
            <a:ext cx="260328" cy="469060"/>
          </a:xfrm>
          <a:prstGeom prst="rect">
            <a:avLst/>
          </a:prstGeom>
        </p:spPr>
      </p:pic>
      <p:pic>
        <p:nvPicPr>
          <p:cNvPr id="32" name="Picture 31">
            <a:extLst>
              <a:ext uri="{FF2B5EF4-FFF2-40B4-BE49-F238E27FC236}">
                <a16:creationId xmlns:a16="http://schemas.microsoft.com/office/drawing/2014/main" id="{7639AA18-5577-4366-A76B-E7647338B88A}"/>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601460" y="3503277"/>
            <a:ext cx="189091" cy="517046"/>
          </a:xfrm>
          <a:prstGeom prst="rect">
            <a:avLst/>
          </a:prstGeom>
        </p:spPr>
      </p:pic>
      <p:pic>
        <p:nvPicPr>
          <p:cNvPr id="33" name="Picture 32">
            <a:extLst>
              <a:ext uri="{FF2B5EF4-FFF2-40B4-BE49-F238E27FC236}">
                <a16:creationId xmlns:a16="http://schemas.microsoft.com/office/drawing/2014/main" id="{FD0A0C8A-060D-4053-BB47-2BE9B63631EF}"/>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611628" y="3537563"/>
            <a:ext cx="205475" cy="447657"/>
          </a:xfrm>
          <a:prstGeom prst="rect">
            <a:avLst/>
          </a:prstGeom>
        </p:spPr>
      </p:pic>
      <p:pic>
        <p:nvPicPr>
          <p:cNvPr id="34" name="Picture 33">
            <a:extLst>
              <a:ext uri="{FF2B5EF4-FFF2-40B4-BE49-F238E27FC236}">
                <a16:creationId xmlns:a16="http://schemas.microsoft.com/office/drawing/2014/main" id="{B87C985B-8E87-4022-AB36-4D3398B7F921}"/>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7635777" y="3515442"/>
            <a:ext cx="329431" cy="492424"/>
          </a:xfrm>
          <a:prstGeom prst="rect">
            <a:avLst/>
          </a:prstGeom>
        </p:spPr>
      </p:pic>
      <p:pic>
        <p:nvPicPr>
          <p:cNvPr id="35" name="Picture 34">
            <a:extLst>
              <a:ext uri="{FF2B5EF4-FFF2-40B4-BE49-F238E27FC236}">
                <a16:creationId xmlns:a16="http://schemas.microsoft.com/office/drawing/2014/main" id="{FE09B9E7-35F2-4246-A728-92E6FA38B82C}"/>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2205084" y="3497908"/>
            <a:ext cx="595834" cy="527909"/>
          </a:xfrm>
          <a:prstGeom prst="rect">
            <a:avLst/>
          </a:prstGeom>
        </p:spPr>
      </p:pic>
      <p:pic>
        <p:nvPicPr>
          <p:cNvPr id="36" name="Picture 35">
            <a:extLst>
              <a:ext uri="{FF2B5EF4-FFF2-40B4-BE49-F238E27FC236}">
                <a16:creationId xmlns:a16="http://schemas.microsoft.com/office/drawing/2014/main" id="{37FF48BB-4F87-4473-A92D-07655A0DCDF4}"/>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5470177" y="1568910"/>
            <a:ext cx="555916" cy="555916"/>
          </a:xfrm>
          <a:prstGeom prst="rect">
            <a:avLst/>
          </a:prstGeom>
        </p:spPr>
      </p:pic>
      <p:sp>
        <p:nvSpPr>
          <p:cNvPr id="37" name="TextBox 36">
            <a:extLst>
              <a:ext uri="{FF2B5EF4-FFF2-40B4-BE49-F238E27FC236}">
                <a16:creationId xmlns:a16="http://schemas.microsoft.com/office/drawing/2014/main" id="{B517DC33-2CBE-4723-8AF8-3C491807B0C0}"/>
              </a:ext>
            </a:extLst>
          </p:cNvPr>
          <p:cNvSpPr txBox="1"/>
          <p:nvPr/>
        </p:nvSpPr>
        <p:spPr>
          <a:xfrm>
            <a:off x="3241834" y="3073348"/>
            <a:ext cx="1975179" cy="184666"/>
          </a:xfrm>
          <a:prstGeom prst="rect">
            <a:avLst/>
          </a:prstGeom>
          <a:noFill/>
        </p:spPr>
        <p:txBody>
          <a:bodyPr wrap="square" lIns="0" tIns="0" rIns="0" bIns="0" rtlCol="0">
            <a:spAutoFit/>
          </a:bodyPr>
          <a:lstStyle/>
          <a:p>
            <a:pPr marL="0" marR="0" lvl="0" indent="0" algn="ctr" defTabSz="457032" rtl="0" eaLnBrk="1" fontAlgn="auto" latinLnBrk="0" hangingPunct="1">
              <a:lnSpc>
                <a:spcPct val="100000"/>
              </a:lnSpc>
              <a:spcBef>
                <a:spcPts val="0"/>
              </a:spcBef>
              <a:spcAft>
                <a:spcPts val="0"/>
              </a:spcAft>
              <a:buClrTx/>
              <a:buSzTx/>
              <a:buFontTx/>
              <a:buNone/>
              <a:tabLst/>
              <a:defRPr/>
            </a:pPr>
            <a:r>
              <a:rPr kumimoji="0" lang="en-US" altLang="zh-CN" sz="600" b="0" i="0" u="none" strike="noStrike" kern="0" cap="none" spc="0" normalizeH="0" baseline="0" noProof="0" dirty="0">
                <a:ln>
                  <a:noFill/>
                </a:ln>
                <a:solidFill>
                  <a:prstClr val="white"/>
                </a:solidFill>
                <a:effectLst/>
                <a:uLnTx/>
                <a:uFillTx/>
                <a:latin typeface="Grammond"/>
                <a:ea typeface="黑体" panose="02010609060101010101" pitchFamily="49" charset="-122"/>
                <a:cs typeface="+mn-cs"/>
              </a:rPr>
              <a:t>EcoStruxure </a:t>
            </a:r>
          </a:p>
          <a:p>
            <a:pPr marL="0" marR="0" lvl="0" indent="0" algn="ctr" defTabSz="457032" rtl="0" eaLnBrk="1" fontAlgn="auto" latinLnBrk="0" hangingPunct="1">
              <a:lnSpc>
                <a:spcPct val="100000"/>
              </a:lnSpc>
              <a:spcBef>
                <a:spcPts val="0"/>
              </a:spcBef>
              <a:spcAft>
                <a:spcPts val="0"/>
              </a:spcAft>
              <a:buClrTx/>
              <a:buSzTx/>
              <a:buFontTx/>
              <a:buNone/>
              <a:tabLst/>
              <a:defRPr/>
            </a:pPr>
            <a:r>
              <a:rPr kumimoji="0" lang="en-US" altLang="zh-CN" sz="600" b="0" i="0" u="none" strike="noStrike" kern="0" cap="none" spc="0" normalizeH="0" baseline="0" noProof="0" dirty="0">
                <a:ln>
                  <a:noFill/>
                </a:ln>
                <a:solidFill>
                  <a:prstClr val="white"/>
                </a:solidFill>
                <a:effectLst/>
                <a:uLnTx/>
                <a:uFillTx/>
                <a:latin typeface="Grammond"/>
                <a:ea typeface="黑体" panose="02010609060101010101" pitchFamily="49" charset="-122"/>
                <a:cs typeface="+mn-cs"/>
              </a:rPr>
              <a:t>Process Expert</a:t>
            </a:r>
          </a:p>
        </p:txBody>
      </p:sp>
      <p:sp>
        <p:nvSpPr>
          <p:cNvPr id="38" name="Rectangle 37">
            <a:extLst>
              <a:ext uri="{FF2B5EF4-FFF2-40B4-BE49-F238E27FC236}">
                <a16:creationId xmlns:a16="http://schemas.microsoft.com/office/drawing/2014/main" id="{103B63B3-2F4B-4F79-B3B5-FEDA03067D51}"/>
              </a:ext>
            </a:extLst>
          </p:cNvPr>
          <p:cNvSpPr/>
          <p:nvPr/>
        </p:nvSpPr>
        <p:spPr>
          <a:xfrm>
            <a:off x="2605394" y="1979524"/>
            <a:ext cx="1293405" cy="161581"/>
          </a:xfrm>
          <a:prstGeom prst="rect">
            <a:avLst/>
          </a:prstGeom>
        </p:spPr>
        <p:txBody>
          <a:bodyPr wrap="square" lIns="68577" tIns="34289" rIns="68577" bIns="34289">
            <a:spAutoFit/>
          </a:bodyPr>
          <a:lstStyle/>
          <a:p>
            <a:pPr lvl="0" defTabSz="342571">
              <a:defRPr/>
            </a:pPr>
            <a:r>
              <a:rPr lang="ru-RU" altLang="zh-CN" sz="600" b="1" kern="0" dirty="0">
                <a:solidFill>
                  <a:prstClr val="white"/>
                </a:solidFill>
                <a:latin typeface="Grammond"/>
                <a:ea typeface="Arial Rounded MT Std" charset="0"/>
                <a:cs typeface="Arial Rounded MT Std" charset="0"/>
              </a:rPr>
              <a:t>ПО </a:t>
            </a:r>
            <a:r>
              <a:rPr kumimoji="0" lang="en-US" altLang="zh-CN" sz="600" b="1" i="0" u="none" strike="noStrike" kern="0" cap="none" spc="0" normalizeH="0" baseline="0" noProof="0" dirty="0" err="1">
                <a:ln>
                  <a:noFill/>
                </a:ln>
                <a:solidFill>
                  <a:prstClr val="white"/>
                </a:solidFill>
                <a:effectLst/>
                <a:uLnTx/>
                <a:uFillTx/>
                <a:latin typeface="Grammond"/>
                <a:ea typeface="Arial Rounded MT Std" charset="0"/>
                <a:cs typeface="Arial Rounded MT Std" charset="0"/>
              </a:rPr>
              <a:t>EcoStruxure</a:t>
            </a:r>
            <a:r>
              <a:rPr kumimoji="0" lang="en-US" altLang="zh-CN" sz="600" b="1" i="0" u="none" strike="noStrike" kern="0" cap="none" spc="0" normalizeH="0" baseline="0" noProof="0" dirty="0">
                <a:ln>
                  <a:noFill/>
                </a:ln>
                <a:solidFill>
                  <a:prstClr val="white"/>
                </a:solidFill>
                <a:effectLst/>
                <a:uLnTx/>
                <a:uFillTx/>
                <a:latin typeface="Grammond"/>
                <a:ea typeface="Arial Rounded MT Std" charset="0"/>
                <a:cs typeface="Arial Rounded MT Std" charset="0"/>
              </a:rPr>
              <a:t> Industrial</a:t>
            </a:r>
          </a:p>
        </p:txBody>
      </p:sp>
      <p:pic>
        <p:nvPicPr>
          <p:cNvPr id="39" name="Picture 38">
            <a:extLst>
              <a:ext uri="{FF2B5EF4-FFF2-40B4-BE49-F238E27FC236}">
                <a16:creationId xmlns:a16="http://schemas.microsoft.com/office/drawing/2014/main" id="{7578D5C4-BA51-48E5-A744-0F53F0E83AAC}"/>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4324471" y="1568912"/>
            <a:ext cx="556141" cy="556141"/>
          </a:xfrm>
          <a:prstGeom prst="rect">
            <a:avLst/>
          </a:prstGeom>
        </p:spPr>
      </p:pic>
      <p:sp>
        <p:nvSpPr>
          <p:cNvPr id="40" name="Rectangle 39">
            <a:extLst>
              <a:ext uri="{FF2B5EF4-FFF2-40B4-BE49-F238E27FC236}">
                <a16:creationId xmlns:a16="http://schemas.microsoft.com/office/drawing/2014/main" id="{EAE5B159-1680-4A72-B180-4E72B703209C}"/>
              </a:ext>
            </a:extLst>
          </p:cNvPr>
          <p:cNvSpPr/>
          <p:nvPr/>
        </p:nvSpPr>
        <p:spPr>
          <a:xfrm>
            <a:off x="2017776" y="3067045"/>
            <a:ext cx="884516" cy="92333"/>
          </a:xfrm>
          <a:prstGeom prst="rect">
            <a:avLst/>
          </a:prstGeom>
        </p:spPr>
        <p:txBody>
          <a:bodyPr wrap="square" lIns="0" tIns="0" rIns="0" bIns="0">
            <a:spAutoFit/>
          </a:bodyPr>
          <a:lstStyle/>
          <a:p>
            <a:pPr marL="0" marR="0" lvl="0" indent="0" algn="ctr" defTabSz="342547"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Grammond"/>
                <a:ea typeface="+mn-ea"/>
                <a:cs typeface="+mn-cs"/>
              </a:rPr>
              <a:t>Modicon</a:t>
            </a:r>
          </a:p>
        </p:txBody>
      </p:sp>
      <p:pic>
        <p:nvPicPr>
          <p:cNvPr id="41" name="Picture 40">
            <a:extLst>
              <a:ext uri="{FF2B5EF4-FFF2-40B4-BE49-F238E27FC236}">
                <a16:creationId xmlns:a16="http://schemas.microsoft.com/office/drawing/2014/main" id="{49548928-F37D-46AE-9490-CCE616B397F6}"/>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3951547" y="2522627"/>
            <a:ext cx="556141" cy="556141"/>
          </a:xfrm>
          <a:prstGeom prst="rect">
            <a:avLst/>
          </a:prstGeom>
        </p:spPr>
      </p:pic>
      <p:sp>
        <p:nvSpPr>
          <p:cNvPr id="42" name="TextBox 41">
            <a:extLst>
              <a:ext uri="{FF2B5EF4-FFF2-40B4-BE49-F238E27FC236}">
                <a16:creationId xmlns:a16="http://schemas.microsoft.com/office/drawing/2014/main" id="{EF3AEA9E-90A6-49AC-998E-F6DCE2F89F4D}"/>
              </a:ext>
            </a:extLst>
          </p:cNvPr>
          <p:cNvSpPr txBox="1"/>
          <p:nvPr/>
        </p:nvSpPr>
        <p:spPr>
          <a:xfrm>
            <a:off x="2934862" y="3073348"/>
            <a:ext cx="803447" cy="184666"/>
          </a:xfrm>
          <a:prstGeom prst="rect">
            <a:avLst/>
          </a:prstGeom>
          <a:noFill/>
        </p:spPr>
        <p:txBody>
          <a:bodyPr wrap="square" lIns="0" tIns="0" rIns="0" bIns="0" rtlCol="0">
            <a:spAutoFit/>
          </a:bodyPr>
          <a:lstStyle/>
          <a:p>
            <a:pPr marL="0" marR="0" lvl="0" indent="0" algn="ctr" defTabSz="457032" rtl="0" eaLnBrk="1" fontAlgn="auto" latinLnBrk="0" hangingPunct="1">
              <a:lnSpc>
                <a:spcPct val="100000"/>
              </a:lnSpc>
              <a:spcBef>
                <a:spcPts val="0"/>
              </a:spcBef>
              <a:spcAft>
                <a:spcPts val="0"/>
              </a:spcAft>
              <a:buClrTx/>
              <a:buSzTx/>
              <a:buFontTx/>
              <a:buNone/>
              <a:tabLst/>
              <a:defRPr/>
            </a:pPr>
            <a:r>
              <a:rPr kumimoji="0" lang="en-US" altLang="zh-CN" sz="600" b="0" i="0" u="none" strike="noStrike" kern="0" cap="none" spc="0" normalizeH="0" baseline="0" noProof="0" dirty="0">
                <a:ln>
                  <a:noFill/>
                </a:ln>
                <a:solidFill>
                  <a:prstClr val="white"/>
                </a:solidFill>
                <a:effectLst/>
                <a:uLnTx/>
                <a:uFillTx/>
                <a:latin typeface="Grammond"/>
                <a:ea typeface="黑体" panose="02010609060101010101" pitchFamily="49" charset="-122"/>
                <a:cs typeface="+mn-cs"/>
              </a:rPr>
              <a:t>EcoStruxure </a:t>
            </a:r>
          </a:p>
          <a:p>
            <a:pPr marL="0" marR="0" lvl="0" indent="0" algn="ctr" defTabSz="457032" rtl="0" eaLnBrk="1" fontAlgn="auto" latinLnBrk="0" hangingPunct="1">
              <a:lnSpc>
                <a:spcPct val="100000"/>
              </a:lnSpc>
              <a:spcBef>
                <a:spcPts val="0"/>
              </a:spcBef>
              <a:spcAft>
                <a:spcPts val="0"/>
              </a:spcAft>
              <a:buClrTx/>
              <a:buSzTx/>
              <a:buFontTx/>
              <a:buNone/>
              <a:tabLst/>
              <a:defRPr/>
            </a:pPr>
            <a:r>
              <a:rPr kumimoji="0" lang="en-US" altLang="zh-CN" sz="600" b="0" i="0" u="none" strike="noStrike" kern="0" cap="none" spc="0" normalizeH="0" baseline="0" noProof="0" dirty="0">
                <a:ln>
                  <a:noFill/>
                </a:ln>
                <a:solidFill>
                  <a:prstClr val="white"/>
                </a:solidFill>
                <a:effectLst/>
                <a:uLnTx/>
                <a:uFillTx/>
                <a:latin typeface="Grammond"/>
                <a:ea typeface="黑体" panose="02010609060101010101" pitchFamily="49" charset="-122"/>
                <a:cs typeface="+mn-cs"/>
              </a:rPr>
              <a:t>Control Expert</a:t>
            </a:r>
          </a:p>
        </p:txBody>
      </p:sp>
      <p:pic>
        <p:nvPicPr>
          <p:cNvPr id="43" name="Picture 42">
            <a:extLst>
              <a:ext uri="{FF2B5EF4-FFF2-40B4-BE49-F238E27FC236}">
                <a16:creationId xmlns:a16="http://schemas.microsoft.com/office/drawing/2014/main" id="{A71443E5-A0D8-422A-8990-9DA7DB70A518}"/>
              </a:ext>
            </a:extLst>
          </p:cNvPr>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3135853" y="2522627"/>
            <a:ext cx="556141" cy="556141"/>
          </a:xfrm>
          <a:prstGeom prst="rect">
            <a:avLst/>
          </a:prstGeom>
        </p:spPr>
      </p:pic>
      <p:sp>
        <p:nvSpPr>
          <p:cNvPr id="44" name="Rectangle 43">
            <a:extLst>
              <a:ext uri="{FF2B5EF4-FFF2-40B4-BE49-F238E27FC236}">
                <a16:creationId xmlns:a16="http://schemas.microsoft.com/office/drawing/2014/main" id="{2CFAA749-170A-46BD-AD65-E5321F929090}"/>
              </a:ext>
            </a:extLst>
          </p:cNvPr>
          <p:cNvSpPr/>
          <p:nvPr/>
        </p:nvSpPr>
        <p:spPr>
          <a:xfrm>
            <a:off x="6681093" y="3073348"/>
            <a:ext cx="437718" cy="184666"/>
          </a:xfrm>
          <a:prstGeom prst="rect">
            <a:avLst/>
          </a:prstGeom>
        </p:spPr>
        <p:txBody>
          <a:bodyPr wrap="square" lIns="0" tIns="0" rIns="0" bIns="0">
            <a:spAutoFit/>
          </a:bodyPr>
          <a:lstStyle/>
          <a:p>
            <a:pPr marL="0" marR="0" lvl="0" indent="0" algn="ctr" defTabSz="342547"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Grammond"/>
                <a:ea typeface="+mn-ea"/>
                <a:cs typeface="+mn-cs"/>
              </a:rPr>
              <a:t>SCADA</a:t>
            </a:r>
            <a:r>
              <a:rPr kumimoji="0" lang="ru-RU" sz="600" b="0" i="0" u="none" strike="noStrike" kern="0" cap="none" spc="0" normalizeH="0" baseline="0" noProof="0" dirty="0">
                <a:ln>
                  <a:noFill/>
                </a:ln>
                <a:solidFill>
                  <a:prstClr val="white"/>
                </a:solidFill>
                <a:effectLst/>
                <a:uLnTx/>
                <a:uFillTx/>
                <a:latin typeface="Grammond"/>
                <a:ea typeface="+mn-ea"/>
                <a:cs typeface="+mn-cs"/>
              </a:rPr>
              <a:t>-</a:t>
            </a:r>
            <a:r>
              <a:rPr kumimoji="0" lang="en-US" sz="600" b="0" i="0" u="none" strike="noStrike" kern="0" cap="none" spc="0" normalizeH="0" baseline="0" noProof="0" dirty="0">
                <a:ln>
                  <a:noFill/>
                </a:ln>
                <a:solidFill>
                  <a:prstClr val="white"/>
                </a:solidFill>
                <a:effectLst/>
                <a:uLnTx/>
                <a:uFillTx/>
                <a:latin typeface="Grammond"/>
                <a:ea typeface="+mn-ea"/>
                <a:cs typeface="+mn-cs"/>
              </a:rPr>
              <a:t> </a:t>
            </a:r>
            <a:r>
              <a:rPr kumimoji="0" lang="ru-RU" sz="600" b="0" i="0" u="none" strike="noStrike" kern="0" cap="none" spc="0" normalizeH="0" baseline="0" noProof="0" dirty="0">
                <a:ln>
                  <a:noFill/>
                </a:ln>
                <a:solidFill>
                  <a:prstClr val="white"/>
                </a:solidFill>
                <a:effectLst/>
                <a:uLnTx/>
                <a:uFillTx/>
                <a:latin typeface="Grammond"/>
                <a:ea typeface="+mn-ea"/>
                <a:cs typeface="+mn-cs"/>
              </a:rPr>
              <a:t>система</a:t>
            </a:r>
            <a:endParaRPr kumimoji="0" lang="en-US" sz="600" b="0" i="0" u="none" strike="noStrike" kern="0" cap="none" spc="0" normalizeH="0" baseline="0" noProof="0" dirty="0">
              <a:ln>
                <a:noFill/>
              </a:ln>
              <a:solidFill>
                <a:prstClr val="white"/>
              </a:solidFill>
              <a:effectLst/>
              <a:uLnTx/>
              <a:uFillTx/>
              <a:latin typeface="Grammond"/>
              <a:ea typeface="+mn-ea"/>
              <a:cs typeface="+mn-cs"/>
            </a:endParaRPr>
          </a:p>
        </p:txBody>
      </p:sp>
      <p:sp>
        <p:nvSpPr>
          <p:cNvPr id="45" name="Rectangle 44">
            <a:extLst>
              <a:ext uri="{FF2B5EF4-FFF2-40B4-BE49-F238E27FC236}">
                <a16:creationId xmlns:a16="http://schemas.microsoft.com/office/drawing/2014/main" id="{2DA41ED8-C1B9-488E-BF87-65FCAD205EBB}"/>
              </a:ext>
            </a:extLst>
          </p:cNvPr>
          <p:cNvSpPr/>
          <p:nvPr/>
        </p:nvSpPr>
        <p:spPr>
          <a:xfrm>
            <a:off x="4757963" y="3073348"/>
            <a:ext cx="884516" cy="184666"/>
          </a:xfrm>
          <a:prstGeom prst="rect">
            <a:avLst/>
          </a:prstGeom>
        </p:spPr>
        <p:txBody>
          <a:bodyPr wrap="square" lIns="0" tIns="0" rIns="0" bIns="0">
            <a:spAutoFit/>
          </a:bodyPr>
          <a:lstStyle/>
          <a:p>
            <a:pPr marL="0" marR="0" lvl="0" indent="0" algn="ctr" defTabSz="342547"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Grammond"/>
                <a:ea typeface="+mn-ea"/>
                <a:cs typeface="+mn-cs"/>
              </a:rPr>
              <a:t>EcoStruxure</a:t>
            </a:r>
          </a:p>
          <a:p>
            <a:pPr marL="0" marR="0" lvl="0" indent="0" algn="ctr" defTabSz="342547"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Grammond"/>
                <a:ea typeface="+mn-ea"/>
                <a:cs typeface="+mn-cs"/>
              </a:rPr>
              <a:t>Foxboro DCS</a:t>
            </a:r>
          </a:p>
        </p:txBody>
      </p:sp>
      <p:sp>
        <p:nvSpPr>
          <p:cNvPr id="46" name="Rectangle 45">
            <a:extLst>
              <a:ext uri="{FF2B5EF4-FFF2-40B4-BE49-F238E27FC236}">
                <a16:creationId xmlns:a16="http://schemas.microsoft.com/office/drawing/2014/main" id="{06891137-6374-4B6F-90F6-BEF50887F2EE}"/>
              </a:ext>
            </a:extLst>
          </p:cNvPr>
          <p:cNvSpPr/>
          <p:nvPr/>
        </p:nvSpPr>
        <p:spPr>
          <a:xfrm>
            <a:off x="5590274" y="3073348"/>
            <a:ext cx="884516" cy="184666"/>
          </a:xfrm>
          <a:prstGeom prst="rect">
            <a:avLst/>
          </a:prstGeom>
        </p:spPr>
        <p:txBody>
          <a:bodyPr wrap="square" lIns="0" tIns="0" rIns="0" bIns="0">
            <a:spAutoFit/>
          </a:bodyPr>
          <a:lstStyle/>
          <a:p>
            <a:pPr marL="0" marR="0" lvl="0" indent="0" algn="ctr" defTabSz="342547"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Grammond"/>
                <a:ea typeface="+mn-ea"/>
                <a:cs typeface="+mn-cs"/>
              </a:rPr>
              <a:t>EcoStruxure</a:t>
            </a:r>
          </a:p>
          <a:p>
            <a:pPr marL="0" marR="0" lvl="0" indent="0" algn="ctr" defTabSz="342547"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err="1">
                <a:ln>
                  <a:noFill/>
                </a:ln>
                <a:solidFill>
                  <a:prstClr val="white"/>
                </a:solidFill>
                <a:effectLst/>
                <a:uLnTx/>
                <a:uFillTx/>
                <a:latin typeface="Grammond"/>
                <a:ea typeface="+mn-ea"/>
                <a:cs typeface="+mn-cs"/>
              </a:rPr>
              <a:t>Triconex</a:t>
            </a:r>
            <a:endParaRPr kumimoji="0" lang="en-US" sz="600" b="0" i="0" u="none" strike="noStrike" kern="0" cap="none" spc="0" normalizeH="0" baseline="0" noProof="0" dirty="0">
              <a:ln>
                <a:noFill/>
              </a:ln>
              <a:solidFill>
                <a:prstClr val="white"/>
              </a:solidFill>
              <a:effectLst/>
              <a:uLnTx/>
              <a:uFillTx/>
              <a:latin typeface="Grammond"/>
              <a:ea typeface="+mn-ea"/>
              <a:cs typeface="+mn-cs"/>
            </a:endParaRPr>
          </a:p>
        </p:txBody>
      </p:sp>
      <p:grpSp>
        <p:nvGrpSpPr>
          <p:cNvPr id="47" name="Groupe 31">
            <a:extLst>
              <a:ext uri="{FF2B5EF4-FFF2-40B4-BE49-F238E27FC236}">
                <a16:creationId xmlns:a16="http://schemas.microsoft.com/office/drawing/2014/main" id="{A356E5C6-642C-47F5-8B63-87253F8C1C1A}"/>
              </a:ext>
            </a:extLst>
          </p:cNvPr>
          <p:cNvGrpSpPr/>
          <p:nvPr/>
        </p:nvGrpSpPr>
        <p:grpSpPr>
          <a:xfrm>
            <a:off x="276641" y="1385259"/>
            <a:ext cx="8462093" cy="3073444"/>
            <a:chOff x="290968" y="1272938"/>
            <a:chExt cx="8462093" cy="3073444"/>
          </a:xfrm>
        </p:grpSpPr>
        <p:sp>
          <p:nvSpPr>
            <p:cNvPr id="48" name="Rectangle 47">
              <a:extLst>
                <a:ext uri="{FF2B5EF4-FFF2-40B4-BE49-F238E27FC236}">
                  <a16:creationId xmlns:a16="http://schemas.microsoft.com/office/drawing/2014/main" id="{20EC32D8-69F1-4FE0-84AA-5ED8F3902599}"/>
                </a:ext>
              </a:extLst>
            </p:cNvPr>
            <p:cNvSpPr/>
            <p:nvPr/>
          </p:nvSpPr>
          <p:spPr>
            <a:xfrm>
              <a:off x="290968" y="1272938"/>
              <a:ext cx="8462093" cy="3073444"/>
            </a:xfrm>
            <a:prstGeom prst="rect">
              <a:avLst/>
            </a:prstGeom>
            <a:noFill/>
            <a:ln w="19050" cap="rnd">
              <a:solidFill>
                <a:schemeClr val="bg1">
                  <a:lumMod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lIns="68550" tIns="34279" rIns="68550" bIns="34279" rtlCol="0" anchor="ctr"/>
            <a:lstStyle/>
            <a:p>
              <a:pPr marL="0" marR="0" lvl="0" indent="0" algn="ctr" defTabSz="513290" rtl="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a:ln>
                  <a:noFill/>
                </a:ln>
                <a:solidFill>
                  <a:prstClr val="white"/>
                </a:solidFill>
                <a:effectLst/>
                <a:uLnTx/>
                <a:uFillTx/>
                <a:latin typeface="Arial Rounded MT Bold" charset="0"/>
                <a:ea typeface="+mn-ea"/>
                <a:cs typeface="+mn-cs"/>
              </a:endParaRPr>
            </a:p>
          </p:txBody>
        </p:sp>
        <p:grpSp>
          <p:nvGrpSpPr>
            <p:cNvPr id="49" name="Groupe 30">
              <a:extLst>
                <a:ext uri="{FF2B5EF4-FFF2-40B4-BE49-F238E27FC236}">
                  <a16:creationId xmlns:a16="http://schemas.microsoft.com/office/drawing/2014/main" id="{0565E6A4-3B86-4B19-9CA5-C59679326951}"/>
                </a:ext>
              </a:extLst>
            </p:cNvPr>
            <p:cNvGrpSpPr/>
            <p:nvPr/>
          </p:nvGrpSpPr>
          <p:grpSpPr>
            <a:xfrm>
              <a:off x="455448" y="1523903"/>
              <a:ext cx="8144346" cy="2661053"/>
              <a:chOff x="455448" y="1523903"/>
              <a:chExt cx="8144346" cy="2661053"/>
            </a:xfrm>
          </p:grpSpPr>
          <p:grpSp>
            <p:nvGrpSpPr>
              <p:cNvPr id="50" name="Groupe 29">
                <a:extLst>
                  <a:ext uri="{FF2B5EF4-FFF2-40B4-BE49-F238E27FC236}">
                    <a16:creationId xmlns:a16="http://schemas.microsoft.com/office/drawing/2014/main" id="{0A0B068C-8307-4499-9BF5-87CA035E812C}"/>
                  </a:ext>
                </a:extLst>
              </p:cNvPr>
              <p:cNvGrpSpPr/>
              <p:nvPr/>
            </p:nvGrpSpPr>
            <p:grpSpPr>
              <a:xfrm>
                <a:off x="455448" y="2123211"/>
                <a:ext cx="80771" cy="333255"/>
                <a:chOff x="455448" y="2123211"/>
                <a:chExt cx="80771" cy="333255"/>
              </a:xfrm>
            </p:grpSpPr>
            <p:sp>
              <p:nvSpPr>
                <p:cNvPr id="83" name="object 27">
                  <a:extLst>
                    <a:ext uri="{FF2B5EF4-FFF2-40B4-BE49-F238E27FC236}">
                      <a16:creationId xmlns:a16="http://schemas.microsoft.com/office/drawing/2014/main" id="{60529907-7DF7-4D7A-988C-3E3C3903A6AA}"/>
                    </a:ext>
                  </a:extLst>
                </p:cNvPr>
                <p:cNvSpPr/>
                <p:nvPr/>
              </p:nvSpPr>
              <p:spPr>
                <a:xfrm>
                  <a:off x="455448" y="2150853"/>
                  <a:ext cx="56446" cy="305613"/>
                </a:xfrm>
                <a:custGeom>
                  <a:avLst/>
                  <a:gdLst/>
                  <a:ahLst/>
                  <a:cxnLst/>
                  <a:rect l="l" t="t" r="r" b="b"/>
                  <a:pathLst>
                    <a:path w="157480" h="843914">
                      <a:moveTo>
                        <a:pt x="153356" y="0"/>
                      </a:moveTo>
                      <a:lnTo>
                        <a:pt x="148927" y="0"/>
                      </a:lnTo>
                      <a:lnTo>
                        <a:pt x="128747" y="3858"/>
                      </a:lnTo>
                      <a:lnTo>
                        <a:pt x="91016" y="33204"/>
                      </a:lnTo>
                      <a:lnTo>
                        <a:pt x="57980" y="88014"/>
                      </a:lnTo>
                      <a:lnTo>
                        <a:pt x="43671" y="123701"/>
                      </a:lnTo>
                      <a:lnTo>
                        <a:pt x="31072" y="164234"/>
                      </a:lnTo>
                      <a:lnTo>
                        <a:pt x="20363" y="209107"/>
                      </a:lnTo>
                      <a:lnTo>
                        <a:pt x="11722" y="257812"/>
                      </a:lnTo>
                      <a:lnTo>
                        <a:pt x="5329" y="309844"/>
                      </a:lnTo>
                      <a:lnTo>
                        <a:pt x="1362" y="364696"/>
                      </a:lnTo>
                      <a:lnTo>
                        <a:pt x="0" y="421861"/>
                      </a:lnTo>
                      <a:lnTo>
                        <a:pt x="1362" y="479028"/>
                      </a:lnTo>
                      <a:lnTo>
                        <a:pt x="5329" y="533880"/>
                      </a:lnTo>
                      <a:lnTo>
                        <a:pt x="11722" y="585912"/>
                      </a:lnTo>
                      <a:lnTo>
                        <a:pt x="20363" y="634617"/>
                      </a:lnTo>
                      <a:lnTo>
                        <a:pt x="31072" y="679488"/>
                      </a:lnTo>
                      <a:lnTo>
                        <a:pt x="43671" y="720019"/>
                      </a:lnTo>
                      <a:lnTo>
                        <a:pt x="57980" y="755704"/>
                      </a:lnTo>
                      <a:lnTo>
                        <a:pt x="91016" y="810510"/>
                      </a:lnTo>
                      <a:lnTo>
                        <a:pt x="128747" y="839854"/>
                      </a:lnTo>
                      <a:lnTo>
                        <a:pt x="148927" y="843712"/>
                      </a:lnTo>
                      <a:lnTo>
                        <a:pt x="153356" y="843712"/>
                      </a:lnTo>
                      <a:lnTo>
                        <a:pt x="156927" y="833555"/>
                      </a:lnTo>
                      <a:lnTo>
                        <a:pt x="156927" y="808509"/>
                      </a:lnTo>
                      <a:lnTo>
                        <a:pt x="153356" y="798352"/>
                      </a:lnTo>
                      <a:lnTo>
                        <a:pt x="148927" y="798352"/>
                      </a:lnTo>
                      <a:lnTo>
                        <a:pt x="129316" y="794263"/>
                      </a:lnTo>
                      <a:lnTo>
                        <a:pt x="92952" y="763309"/>
                      </a:lnTo>
                      <a:lnTo>
                        <a:pt x="61782" y="705899"/>
                      </a:lnTo>
                      <a:lnTo>
                        <a:pt x="48663" y="668740"/>
                      </a:lnTo>
                      <a:lnTo>
                        <a:pt x="37464" y="626726"/>
                      </a:lnTo>
                      <a:lnTo>
                        <a:pt x="28393" y="580444"/>
                      </a:lnTo>
                      <a:lnTo>
                        <a:pt x="21657" y="530482"/>
                      </a:lnTo>
                      <a:lnTo>
                        <a:pt x="17464" y="477425"/>
                      </a:lnTo>
                      <a:lnTo>
                        <a:pt x="16020" y="421861"/>
                      </a:lnTo>
                      <a:lnTo>
                        <a:pt x="17464" y="366299"/>
                      </a:lnTo>
                      <a:lnTo>
                        <a:pt x="21657" y="313244"/>
                      </a:lnTo>
                      <a:lnTo>
                        <a:pt x="28393" y="263282"/>
                      </a:lnTo>
                      <a:lnTo>
                        <a:pt x="37464" y="217001"/>
                      </a:lnTo>
                      <a:lnTo>
                        <a:pt x="48663" y="174987"/>
                      </a:lnTo>
                      <a:lnTo>
                        <a:pt x="61782" y="137826"/>
                      </a:lnTo>
                      <a:lnTo>
                        <a:pt x="92952" y="80414"/>
                      </a:lnTo>
                      <a:lnTo>
                        <a:pt x="129316" y="49459"/>
                      </a:lnTo>
                      <a:lnTo>
                        <a:pt x="148927" y="45370"/>
                      </a:lnTo>
                      <a:lnTo>
                        <a:pt x="153356" y="45370"/>
                      </a:lnTo>
                      <a:lnTo>
                        <a:pt x="156927" y="35203"/>
                      </a:lnTo>
                      <a:lnTo>
                        <a:pt x="156927" y="10156"/>
                      </a:lnTo>
                      <a:lnTo>
                        <a:pt x="153356" y="0"/>
                      </a:lnTo>
                      <a:close/>
                    </a:path>
                  </a:pathLst>
                </a:custGeom>
                <a:solidFill>
                  <a:srgbClr val="407760"/>
                </a:solidFill>
              </p:spPr>
              <p:txBody>
                <a:bodyPr wrap="square" lIns="0" tIns="0" rIns="0" bIns="0" rtlCol="0"/>
                <a:lstStyle/>
                <a:p>
                  <a:pPr marL="0" marR="0" lvl="0" indent="0" algn="l" defTabSz="155836" rtl="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dirty="0">
                    <a:ln>
                      <a:noFill/>
                    </a:ln>
                    <a:solidFill>
                      <a:prstClr val="black"/>
                    </a:solidFill>
                    <a:effectLst/>
                    <a:uLnTx/>
                    <a:uFillTx/>
                    <a:latin typeface="Calibri"/>
                    <a:ea typeface="+mn-ea"/>
                    <a:cs typeface="+mn-cs"/>
                  </a:endParaRPr>
                </a:p>
              </p:txBody>
            </p:sp>
            <p:sp>
              <p:nvSpPr>
                <p:cNvPr id="84" name="object 28">
                  <a:extLst>
                    <a:ext uri="{FF2B5EF4-FFF2-40B4-BE49-F238E27FC236}">
                      <a16:creationId xmlns:a16="http://schemas.microsoft.com/office/drawing/2014/main" id="{71177277-E53F-4E83-A740-BF95FD68A22A}"/>
                    </a:ext>
                  </a:extLst>
                </p:cNvPr>
                <p:cNvSpPr/>
                <p:nvPr/>
              </p:nvSpPr>
              <p:spPr>
                <a:xfrm>
                  <a:off x="504810" y="2123211"/>
                  <a:ext cx="31409" cy="75656"/>
                </a:xfrm>
                <a:custGeom>
                  <a:avLst/>
                  <a:gdLst/>
                  <a:ahLst/>
                  <a:cxnLst/>
                  <a:rect l="l" t="t" r="r" b="b"/>
                  <a:pathLst>
                    <a:path w="87630" h="208914">
                      <a:moveTo>
                        <a:pt x="0" y="0"/>
                      </a:moveTo>
                      <a:lnTo>
                        <a:pt x="0" y="208663"/>
                      </a:lnTo>
                      <a:lnTo>
                        <a:pt x="87285" y="104331"/>
                      </a:lnTo>
                      <a:lnTo>
                        <a:pt x="0" y="0"/>
                      </a:lnTo>
                      <a:close/>
                    </a:path>
                  </a:pathLst>
                </a:custGeom>
                <a:solidFill>
                  <a:srgbClr val="407760"/>
                </a:solidFill>
              </p:spPr>
              <p:txBody>
                <a:bodyPr wrap="square" lIns="0" tIns="0" rIns="0" bIns="0" rtlCol="0"/>
                <a:lstStyle/>
                <a:p>
                  <a:pPr marL="0" marR="0" lvl="0" indent="0" algn="l" defTabSz="155836" rtl="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dirty="0">
                    <a:ln>
                      <a:noFill/>
                    </a:ln>
                    <a:solidFill>
                      <a:prstClr val="black"/>
                    </a:solidFill>
                    <a:effectLst/>
                    <a:uLnTx/>
                    <a:uFillTx/>
                    <a:latin typeface="Calibri"/>
                    <a:ea typeface="+mn-ea"/>
                    <a:cs typeface="+mn-cs"/>
                  </a:endParaRPr>
                </a:p>
              </p:txBody>
            </p:sp>
          </p:grpSp>
          <p:grpSp>
            <p:nvGrpSpPr>
              <p:cNvPr id="51" name="Groupe 28">
                <a:extLst>
                  <a:ext uri="{FF2B5EF4-FFF2-40B4-BE49-F238E27FC236}">
                    <a16:creationId xmlns:a16="http://schemas.microsoft.com/office/drawing/2014/main" id="{9D107610-B2AF-4499-811F-857B2CC4DD6E}"/>
                  </a:ext>
                </a:extLst>
              </p:cNvPr>
              <p:cNvGrpSpPr/>
              <p:nvPr/>
            </p:nvGrpSpPr>
            <p:grpSpPr>
              <a:xfrm>
                <a:off x="8521261" y="2213252"/>
                <a:ext cx="78533" cy="333914"/>
                <a:chOff x="8521261" y="2213252"/>
                <a:chExt cx="78533" cy="333914"/>
              </a:xfrm>
            </p:grpSpPr>
            <p:sp>
              <p:nvSpPr>
                <p:cNvPr id="81" name="object 35">
                  <a:extLst>
                    <a:ext uri="{FF2B5EF4-FFF2-40B4-BE49-F238E27FC236}">
                      <a16:creationId xmlns:a16="http://schemas.microsoft.com/office/drawing/2014/main" id="{E4B4AF9D-0771-4DCE-86DC-AFD38ECEC7E3}"/>
                    </a:ext>
                  </a:extLst>
                </p:cNvPr>
                <p:cNvSpPr/>
                <p:nvPr/>
              </p:nvSpPr>
              <p:spPr>
                <a:xfrm>
                  <a:off x="8543347" y="2213252"/>
                  <a:ext cx="56447" cy="305613"/>
                </a:xfrm>
                <a:custGeom>
                  <a:avLst/>
                  <a:gdLst/>
                  <a:ahLst/>
                  <a:cxnLst/>
                  <a:rect l="l" t="t" r="r" b="b"/>
                  <a:pathLst>
                    <a:path w="157480" h="843915">
                      <a:moveTo>
                        <a:pt x="7999" y="0"/>
                      </a:moveTo>
                      <a:lnTo>
                        <a:pt x="3581" y="0"/>
                      </a:lnTo>
                      <a:lnTo>
                        <a:pt x="0" y="10156"/>
                      </a:lnTo>
                      <a:lnTo>
                        <a:pt x="0" y="35203"/>
                      </a:lnTo>
                      <a:lnTo>
                        <a:pt x="3581" y="45359"/>
                      </a:lnTo>
                      <a:lnTo>
                        <a:pt x="7999" y="45359"/>
                      </a:lnTo>
                      <a:lnTo>
                        <a:pt x="27615" y="49449"/>
                      </a:lnTo>
                      <a:lnTo>
                        <a:pt x="63983" y="80404"/>
                      </a:lnTo>
                      <a:lnTo>
                        <a:pt x="95153" y="137816"/>
                      </a:lnTo>
                      <a:lnTo>
                        <a:pt x="108270" y="174976"/>
                      </a:lnTo>
                      <a:lnTo>
                        <a:pt x="119467" y="216990"/>
                      </a:lnTo>
                      <a:lnTo>
                        <a:pt x="128536" y="263272"/>
                      </a:lnTo>
                      <a:lnTo>
                        <a:pt x="135270" y="313233"/>
                      </a:lnTo>
                      <a:lnTo>
                        <a:pt x="139463" y="366288"/>
                      </a:lnTo>
                      <a:lnTo>
                        <a:pt x="140906" y="421851"/>
                      </a:lnTo>
                      <a:lnTo>
                        <a:pt x="139463" y="477413"/>
                      </a:lnTo>
                      <a:lnTo>
                        <a:pt x="135270" y="530469"/>
                      </a:lnTo>
                      <a:lnTo>
                        <a:pt x="128536" y="580431"/>
                      </a:lnTo>
                      <a:lnTo>
                        <a:pt x="119467" y="626714"/>
                      </a:lnTo>
                      <a:lnTo>
                        <a:pt x="108270" y="668729"/>
                      </a:lnTo>
                      <a:lnTo>
                        <a:pt x="95153" y="705891"/>
                      </a:lnTo>
                      <a:lnTo>
                        <a:pt x="63983" y="763306"/>
                      </a:lnTo>
                      <a:lnTo>
                        <a:pt x="27615" y="794262"/>
                      </a:lnTo>
                      <a:lnTo>
                        <a:pt x="7999" y="798352"/>
                      </a:lnTo>
                      <a:lnTo>
                        <a:pt x="3581" y="798352"/>
                      </a:lnTo>
                      <a:lnTo>
                        <a:pt x="0" y="808509"/>
                      </a:lnTo>
                      <a:lnTo>
                        <a:pt x="0" y="833555"/>
                      </a:lnTo>
                      <a:lnTo>
                        <a:pt x="3581" y="843712"/>
                      </a:lnTo>
                      <a:lnTo>
                        <a:pt x="7999" y="843712"/>
                      </a:lnTo>
                      <a:lnTo>
                        <a:pt x="28184" y="839854"/>
                      </a:lnTo>
                      <a:lnTo>
                        <a:pt x="65923" y="810509"/>
                      </a:lnTo>
                      <a:lnTo>
                        <a:pt x="98963" y="755701"/>
                      </a:lnTo>
                      <a:lnTo>
                        <a:pt x="113274" y="720014"/>
                      </a:lnTo>
                      <a:lnTo>
                        <a:pt x="125873" y="679482"/>
                      </a:lnTo>
                      <a:lnTo>
                        <a:pt x="136583" y="634609"/>
                      </a:lnTo>
                      <a:lnTo>
                        <a:pt x="145224" y="585903"/>
                      </a:lnTo>
                      <a:lnTo>
                        <a:pt x="151618" y="533871"/>
                      </a:lnTo>
                      <a:lnTo>
                        <a:pt x="155585" y="479018"/>
                      </a:lnTo>
                      <a:lnTo>
                        <a:pt x="156948" y="421851"/>
                      </a:lnTo>
                      <a:lnTo>
                        <a:pt x="155585" y="364684"/>
                      </a:lnTo>
                      <a:lnTo>
                        <a:pt x="151618" y="309831"/>
                      </a:lnTo>
                      <a:lnTo>
                        <a:pt x="145224" y="257799"/>
                      </a:lnTo>
                      <a:lnTo>
                        <a:pt x="136583" y="209095"/>
                      </a:lnTo>
                      <a:lnTo>
                        <a:pt x="125873" y="164223"/>
                      </a:lnTo>
                      <a:lnTo>
                        <a:pt x="113274" y="123692"/>
                      </a:lnTo>
                      <a:lnTo>
                        <a:pt x="98963" y="88007"/>
                      </a:lnTo>
                      <a:lnTo>
                        <a:pt x="65923" y="33201"/>
                      </a:lnTo>
                      <a:lnTo>
                        <a:pt x="28184" y="3857"/>
                      </a:lnTo>
                      <a:lnTo>
                        <a:pt x="7999" y="0"/>
                      </a:lnTo>
                      <a:close/>
                    </a:path>
                  </a:pathLst>
                </a:custGeom>
                <a:solidFill>
                  <a:srgbClr val="407760"/>
                </a:solidFill>
              </p:spPr>
              <p:txBody>
                <a:bodyPr wrap="square" lIns="0" tIns="0" rIns="0" bIns="0" rtlCol="0"/>
                <a:lstStyle/>
                <a:p>
                  <a:pPr marL="0" marR="0" lvl="0" indent="0" algn="l" defTabSz="155836" rtl="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dirty="0">
                    <a:ln>
                      <a:noFill/>
                    </a:ln>
                    <a:solidFill>
                      <a:prstClr val="black"/>
                    </a:solidFill>
                    <a:effectLst/>
                    <a:uLnTx/>
                    <a:uFillTx/>
                    <a:latin typeface="Calibri"/>
                    <a:ea typeface="+mn-ea"/>
                    <a:cs typeface="+mn-cs"/>
                  </a:endParaRPr>
                </a:p>
              </p:txBody>
            </p:sp>
            <p:sp>
              <p:nvSpPr>
                <p:cNvPr id="82" name="object 36">
                  <a:extLst>
                    <a:ext uri="{FF2B5EF4-FFF2-40B4-BE49-F238E27FC236}">
                      <a16:creationId xmlns:a16="http://schemas.microsoft.com/office/drawing/2014/main" id="{73A31547-8B3E-4F10-9D0F-AEE0BF208F49}"/>
                    </a:ext>
                  </a:extLst>
                </p:cNvPr>
                <p:cNvSpPr/>
                <p:nvPr/>
              </p:nvSpPr>
              <p:spPr>
                <a:xfrm>
                  <a:off x="8521261" y="2471510"/>
                  <a:ext cx="31409" cy="75656"/>
                </a:xfrm>
                <a:custGeom>
                  <a:avLst/>
                  <a:gdLst/>
                  <a:ahLst/>
                  <a:cxnLst/>
                  <a:rect l="l" t="t" r="r" b="b"/>
                  <a:pathLst>
                    <a:path w="87630" h="208915">
                      <a:moveTo>
                        <a:pt x="87264" y="0"/>
                      </a:moveTo>
                      <a:lnTo>
                        <a:pt x="0" y="104342"/>
                      </a:lnTo>
                      <a:lnTo>
                        <a:pt x="87264" y="208663"/>
                      </a:lnTo>
                      <a:lnTo>
                        <a:pt x="87264" y="0"/>
                      </a:lnTo>
                      <a:close/>
                    </a:path>
                  </a:pathLst>
                </a:custGeom>
                <a:solidFill>
                  <a:srgbClr val="407760"/>
                </a:solidFill>
              </p:spPr>
              <p:txBody>
                <a:bodyPr wrap="square" lIns="0" tIns="0" rIns="0" bIns="0" rtlCol="0"/>
                <a:lstStyle/>
                <a:p>
                  <a:pPr marL="0" marR="0" lvl="0" indent="0" algn="l" defTabSz="155836" rtl="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dirty="0">
                    <a:ln>
                      <a:noFill/>
                    </a:ln>
                    <a:solidFill>
                      <a:prstClr val="black"/>
                    </a:solidFill>
                    <a:effectLst/>
                    <a:uLnTx/>
                    <a:uFillTx/>
                    <a:latin typeface="Calibri"/>
                    <a:ea typeface="+mn-ea"/>
                    <a:cs typeface="+mn-cs"/>
                  </a:endParaRPr>
                </a:p>
              </p:txBody>
            </p:sp>
          </p:grpSp>
          <p:grpSp>
            <p:nvGrpSpPr>
              <p:cNvPr id="52" name="Groupe 27">
                <a:extLst>
                  <a:ext uri="{FF2B5EF4-FFF2-40B4-BE49-F238E27FC236}">
                    <a16:creationId xmlns:a16="http://schemas.microsoft.com/office/drawing/2014/main" id="{88B30EF5-48DB-46E7-AE2F-C3D06C43F810}"/>
                  </a:ext>
                </a:extLst>
              </p:cNvPr>
              <p:cNvGrpSpPr/>
              <p:nvPr/>
            </p:nvGrpSpPr>
            <p:grpSpPr>
              <a:xfrm>
                <a:off x="455448" y="3130160"/>
                <a:ext cx="80771" cy="333255"/>
                <a:chOff x="455448" y="3130160"/>
                <a:chExt cx="80771" cy="333255"/>
              </a:xfrm>
            </p:grpSpPr>
            <p:sp>
              <p:nvSpPr>
                <p:cNvPr id="79" name="object 27">
                  <a:extLst>
                    <a:ext uri="{FF2B5EF4-FFF2-40B4-BE49-F238E27FC236}">
                      <a16:creationId xmlns:a16="http://schemas.microsoft.com/office/drawing/2014/main" id="{5D6A82D8-901C-4A7A-86C8-38B8B8167AB8}"/>
                    </a:ext>
                  </a:extLst>
                </p:cNvPr>
                <p:cNvSpPr/>
                <p:nvPr/>
              </p:nvSpPr>
              <p:spPr>
                <a:xfrm>
                  <a:off x="455448" y="3157802"/>
                  <a:ext cx="56446" cy="305613"/>
                </a:xfrm>
                <a:custGeom>
                  <a:avLst/>
                  <a:gdLst/>
                  <a:ahLst/>
                  <a:cxnLst/>
                  <a:rect l="l" t="t" r="r" b="b"/>
                  <a:pathLst>
                    <a:path w="157480" h="843914">
                      <a:moveTo>
                        <a:pt x="153356" y="0"/>
                      </a:moveTo>
                      <a:lnTo>
                        <a:pt x="148927" y="0"/>
                      </a:lnTo>
                      <a:lnTo>
                        <a:pt x="128747" y="3858"/>
                      </a:lnTo>
                      <a:lnTo>
                        <a:pt x="91016" y="33204"/>
                      </a:lnTo>
                      <a:lnTo>
                        <a:pt x="57980" y="88014"/>
                      </a:lnTo>
                      <a:lnTo>
                        <a:pt x="43671" y="123701"/>
                      </a:lnTo>
                      <a:lnTo>
                        <a:pt x="31072" y="164234"/>
                      </a:lnTo>
                      <a:lnTo>
                        <a:pt x="20363" y="209107"/>
                      </a:lnTo>
                      <a:lnTo>
                        <a:pt x="11722" y="257812"/>
                      </a:lnTo>
                      <a:lnTo>
                        <a:pt x="5329" y="309844"/>
                      </a:lnTo>
                      <a:lnTo>
                        <a:pt x="1362" y="364696"/>
                      </a:lnTo>
                      <a:lnTo>
                        <a:pt x="0" y="421861"/>
                      </a:lnTo>
                      <a:lnTo>
                        <a:pt x="1362" y="479028"/>
                      </a:lnTo>
                      <a:lnTo>
                        <a:pt x="5329" y="533880"/>
                      </a:lnTo>
                      <a:lnTo>
                        <a:pt x="11722" y="585912"/>
                      </a:lnTo>
                      <a:lnTo>
                        <a:pt x="20363" y="634617"/>
                      </a:lnTo>
                      <a:lnTo>
                        <a:pt x="31072" y="679488"/>
                      </a:lnTo>
                      <a:lnTo>
                        <a:pt x="43671" y="720019"/>
                      </a:lnTo>
                      <a:lnTo>
                        <a:pt x="57980" y="755704"/>
                      </a:lnTo>
                      <a:lnTo>
                        <a:pt x="91016" y="810510"/>
                      </a:lnTo>
                      <a:lnTo>
                        <a:pt x="128747" y="839854"/>
                      </a:lnTo>
                      <a:lnTo>
                        <a:pt x="148927" y="843712"/>
                      </a:lnTo>
                      <a:lnTo>
                        <a:pt x="153356" y="843712"/>
                      </a:lnTo>
                      <a:lnTo>
                        <a:pt x="156927" y="833555"/>
                      </a:lnTo>
                      <a:lnTo>
                        <a:pt x="156927" y="808509"/>
                      </a:lnTo>
                      <a:lnTo>
                        <a:pt x="153356" y="798352"/>
                      </a:lnTo>
                      <a:lnTo>
                        <a:pt x="148927" y="798352"/>
                      </a:lnTo>
                      <a:lnTo>
                        <a:pt x="129316" y="794263"/>
                      </a:lnTo>
                      <a:lnTo>
                        <a:pt x="92952" y="763309"/>
                      </a:lnTo>
                      <a:lnTo>
                        <a:pt x="61782" y="705899"/>
                      </a:lnTo>
                      <a:lnTo>
                        <a:pt x="48663" y="668740"/>
                      </a:lnTo>
                      <a:lnTo>
                        <a:pt x="37464" y="626726"/>
                      </a:lnTo>
                      <a:lnTo>
                        <a:pt x="28393" y="580444"/>
                      </a:lnTo>
                      <a:lnTo>
                        <a:pt x="21657" y="530482"/>
                      </a:lnTo>
                      <a:lnTo>
                        <a:pt x="17464" y="477425"/>
                      </a:lnTo>
                      <a:lnTo>
                        <a:pt x="16020" y="421861"/>
                      </a:lnTo>
                      <a:lnTo>
                        <a:pt x="17464" y="366299"/>
                      </a:lnTo>
                      <a:lnTo>
                        <a:pt x="21657" y="313244"/>
                      </a:lnTo>
                      <a:lnTo>
                        <a:pt x="28393" y="263282"/>
                      </a:lnTo>
                      <a:lnTo>
                        <a:pt x="37464" y="217001"/>
                      </a:lnTo>
                      <a:lnTo>
                        <a:pt x="48663" y="174987"/>
                      </a:lnTo>
                      <a:lnTo>
                        <a:pt x="61782" y="137826"/>
                      </a:lnTo>
                      <a:lnTo>
                        <a:pt x="92952" y="80414"/>
                      </a:lnTo>
                      <a:lnTo>
                        <a:pt x="129316" y="49459"/>
                      </a:lnTo>
                      <a:lnTo>
                        <a:pt x="148927" y="45370"/>
                      </a:lnTo>
                      <a:lnTo>
                        <a:pt x="153356" y="45370"/>
                      </a:lnTo>
                      <a:lnTo>
                        <a:pt x="156927" y="35203"/>
                      </a:lnTo>
                      <a:lnTo>
                        <a:pt x="156927" y="10156"/>
                      </a:lnTo>
                      <a:lnTo>
                        <a:pt x="153356" y="0"/>
                      </a:lnTo>
                      <a:close/>
                    </a:path>
                  </a:pathLst>
                </a:custGeom>
                <a:solidFill>
                  <a:srgbClr val="407760"/>
                </a:solidFill>
              </p:spPr>
              <p:txBody>
                <a:bodyPr wrap="square" lIns="0" tIns="0" rIns="0" bIns="0" rtlCol="0"/>
                <a:lstStyle/>
                <a:p>
                  <a:pPr marL="0" marR="0" lvl="0" indent="0" algn="l" defTabSz="155836" rtl="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dirty="0">
                    <a:ln>
                      <a:noFill/>
                    </a:ln>
                    <a:solidFill>
                      <a:prstClr val="black"/>
                    </a:solidFill>
                    <a:effectLst/>
                    <a:uLnTx/>
                    <a:uFillTx/>
                    <a:latin typeface="Calibri"/>
                    <a:ea typeface="+mn-ea"/>
                    <a:cs typeface="+mn-cs"/>
                  </a:endParaRPr>
                </a:p>
              </p:txBody>
            </p:sp>
            <p:sp>
              <p:nvSpPr>
                <p:cNvPr id="80" name="object 28">
                  <a:extLst>
                    <a:ext uri="{FF2B5EF4-FFF2-40B4-BE49-F238E27FC236}">
                      <a16:creationId xmlns:a16="http://schemas.microsoft.com/office/drawing/2014/main" id="{99478FC2-8B5D-4259-B506-040E92F2C543}"/>
                    </a:ext>
                  </a:extLst>
                </p:cNvPr>
                <p:cNvSpPr/>
                <p:nvPr/>
              </p:nvSpPr>
              <p:spPr>
                <a:xfrm>
                  <a:off x="504810" y="3130160"/>
                  <a:ext cx="31409" cy="75656"/>
                </a:xfrm>
                <a:custGeom>
                  <a:avLst/>
                  <a:gdLst/>
                  <a:ahLst/>
                  <a:cxnLst/>
                  <a:rect l="l" t="t" r="r" b="b"/>
                  <a:pathLst>
                    <a:path w="87630" h="208914">
                      <a:moveTo>
                        <a:pt x="0" y="0"/>
                      </a:moveTo>
                      <a:lnTo>
                        <a:pt x="0" y="208663"/>
                      </a:lnTo>
                      <a:lnTo>
                        <a:pt x="87285" y="104331"/>
                      </a:lnTo>
                      <a:lnTo>
                        <a:pt x="0" y="0"/>
                      </a:lnTo>
                      <a:close/>
                    </a:path>
                  </a:pathLst>
                </a:custGeom>
                <a:solidFill>
                  <a:srgbClr val="407760"/>
                </a:solidFill>
              </p:spPr>
              <p:txBody>
                <a:bodyPr wrap="square" lIns="0" tIns="0" rIns="0" bIns="0" rtlCol="0"/>
                <a:lstStyle/>
                <a:p>
                  <a:pPr marL="0" marR="0" lvl="0" indent="0" algn="l" defTabSz="155836" rtl="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dirty="0">
                    <a:ln>
                      <a:noFill/>
                    </a:ln>
                    <a:solidFill>
                      <a:prstClr val="black"/>
                    </a:solidFill>
                    <a:effectLst/>
                    <a:uLnTx/>
                    <a:uFillTx/>
                    <a:latin typeface="Calibri"/>
                    <a:ea typeface="+mn-ea"/>
                    <a:cs typeface="+mn-cs"/>
                  </a:endParaRPr>
                </a:p>
              </p:txBody>
            </p:sp>
          </p:grpSp>
          <p:grpSp>
            <p:nvGrpSpPr>
              <p:cNvPr id="53" name="Groupe 26">
                <a:extLst>
                  <a:ext uri="{FF2B5EF4-FFF2-40B4-BE49-F238E27FC236}">
                    <a16:creationId xmlns:a16="http://schemas.microsoft.com/office/drawing/2014/main" id="{AC545734-9A43-4C9A-BD4F-8A4A1B1608DF}"/>
                  </a:ext>
                </a:extLst>
              </p:cNvPr>
              <p:cNvGrpSpPr/>
              <p:nvPr/>
            </p:nvGrpSpPr>
            <p:grpSpPr>
              <a:xfrm>
                <a:off x="8519266" y="3118508"/>
                <a:ext cx="80528" cy="339397"/>
                <a:chOff x="8519266" y="3118508"/>
                <a:chExt cx="80528" cy="339397"/>
              </a:xfrm>
            </p:grpSpPr>
            <p:sp>
              <p:nvSpPr>
                <p:cNvPr id="77" name="object 35">
                  <a:extLst>
                    <a:ext uri="{FF2B5EF4-FFF2-40B4-BE49-F238E27FC236}">
                      <a16:creationId xmlns:a16="http://schemas.microsoft.com/office/drawing/2014/main" id="{F3FDC7EB-080E-421E-912A-901FC8102457}"/>
                    </a:ext>
                  </a:extLst>
                </p:cNvPr>
                <p:cNvSpPr/>
                <p:nvPr/>
              </p:nvSpPr>
              <p:spPr>
                <a:xfrm>
                  <a:off x="8543347" y="3118508"/>
                  <a:ext cx="56447" cy="305613"/>
                </a:xfrm>
                <a:custGeom>
                  <a:avLst/>
                  <a:gdLst/>
                  <a:ahLst/>
                  <a:cxnLst/>
                  <a:rect l="l" t="t" r="r" b="b"/>
                  <a:pathLst>
                    <a:path w="157480" h="843915">
                      <a:moveTo>
                        <a:pt x="7999" y="0"/>
                      </a:moveTo>
                      <a:lnTo>
                        <a:pt x="3581" y="0"/>
                      </a:lnTo>
                      <a:lnTo>
                        <a:pt x="0" y="10156"/>
                      </a:lnTo>
                      <a:lnTo>
                        <a:pt x="0" y="35203"/>
                      </a:lnTo>
                      <a:lnTo>
                        <a:pt x="3581" y="45359"/>
                      </a:lnTo>
                      <a:lnTo>
                        <a:pt x="7999" y="45359"/>
                      </a:lnTo>
                      <a:lnTo>
                        <a:pt x="27615" y="49449"/>
                      </a:lnTo>
                      <a:lnTo>
                        <a:pt x="63983" y="80404"/>
                      </a:lnTo>
                      <a:lnTo>
                        <a:pt x="95153" y="137816"/>
                      </a:lnTo>
                      <a:lnTo>
                        <a:pt x="108270" y="174976"/>
                      </a:lnTo>
                      <a:lnTo>
                        <a:pt x="119467" y="216990"/>
                      </a:lnTo>
                      <a:lnTo>
                        <a:pt x="128536" y="263272"/>
                      </a:lnTo>
                      <a:lnTo>
                        <a:pt x="135270" y="313233"/>
                      </a:lnTo>
                      <a:lnTo>
                        <a:pt x="139463" y="366288"/>
                      </a:lnTo>
                      <a:lnTo>
                        <a:pt x="140906" y="421851"/>
                      </a:lnTo>
                      <a:lnTo>
                        <a:pt x="139463" y="477413"/>
                      </a:lnTo>
                      <a:lnTo>
                        <a:pt x="135270" y="530469"/>
                      </a:lnTo>
                      <a:lnTo>
                        <a:pt x="128536" y="580431"/>
                      </a:lnTo>
                      <a:lnTo>
                        <a:pt x="119467" y="626714"/>
                      </a:lnTo>
                      <a:lnTo>
                        <a:pt x="108270" y="668729"/>
                      </a:lnTo>
                      <a:lnTo>
                        <a:pt x="95153" y="705891"/>
                      </a:lnTo>
                      <a:lnTo>
                        <a:pt x="63983" y="763306"/>
                      </a:lnTo>
                      <a:lnTo>
                        <a:pt x="27615" y="794262"/>
                      </a:lnTo>
                      <a:lnTo>
                        <a:pt x="7999" y="798352"/>
                      </a:lnTo>
                      <a:lnTo>
                        <a:pt x="3581" y="798352"/>
                      </a:lnTo>
                      <a:lnTo>
                        <a:pt x="0" y="808509"/>
                      </a:lnTo>
                      <a:lnTo>
                        <a:pt x="0" y="833555"/>
                      </a:lnTo>
                      <a:lnTo>
                        <a:pt x="3581" y="843712"/>
                      </a:lnTo>
                      <a:lnTo>
                        <a:pt x="7999" y="843712"/>
                      </a:lnTo>
                      <a:lnTo>
                        <a:pt x="28184" y="839854"/>
                      </a:lnTo>
                      <a:lnTo>
                        <a:pt x="65923" y="810509"/>
                      </a:lnTo>
                      <a:lnTo>
                        <a:pt x="98963" y="755701"/>
                      </a:lnTo>
                      <a:lnTo>
                        <a:pt x="113274" y="720014"/>
                      </a:lnTo>
                      <a:lnTo>
                        <a:pt x="125873" y="679482"/>
                      </a:lnTo>
                      <a:lnTo>
                        <a:pt x="136583" y="634609"/>
                      </a:lnTo>
                      <a:lnTo>
                        <a:pt x="145224" y="585903"/>
                      </a:lnTo>
                      <a:lnTo>
                        <a:pt x="151618" y="533871"/>
                      </a:lnTo>
                      <a:lnTo>
                        <a:pt x="155585" y="479018"/>
                      </a:lnTo>
                      <a:lnTo>
                        <a:pt x="156948" y="421851"/>
                      </a:lnTo>
                      <a:lnTo>
                        <a:pt x="155585" y="364684"/>
                      </a:lnTo>
                      <a:lnTo>
                        <a:pt x="151618" y="309831"/>
                      </a:lnTo>
                      <a:lnTo>
                        <a:pt x="145224" y="257799"/>
                      </a:lnTo>
                      <a:lnTo>
                        <a:pt x="136583" y="209095"/>
                      </a:lnTo>
                      <a:lnTo>
                        <a:pt x="125873" y="164223"/>
                      </a:lnTo>
                      <a:lnTo>
                        <a:pt x="113274" y="123692"/>
                      </a:lnTo>
                      <a:lnTo>
                        <a:pt x="98963" y="88007"/>
                      </a:lnTo>
                      <a:lnTo>
                        <a:pt x="65923" y="33201"/>
                      </a:lnTo>
                      <a:lnTo>
                        <a:pt x="28184" y="3857"/>
                      </a:lnTo>
                      <a:lnTo>
                        <a:pt x="7999" y="0"/>
                      </a:lnTo>
                      <a:close/>
                    </a:path>
                  </a:pathLst>
                </a:custGeom>
                <a:solidFill>
                  <a:srgbClr val="407760"/>
                </a:solidFill>
              </p:spPr>
              <p:txBody>
                <a:bodyPr wrap="square" lIns="0" tIns="0" rIns="0" bIns="0" rtlCol="0"/>
                <a:lstStyle/>
                <a:p>
                  <a:pPr marL="0" marR="0" lvl="0" indent="0" algn="l" defTabSz="155836" rtl="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dirty="0">
                    <a:ln>
                      <a:noFill/>
                    </a:ln>
                    <a:solidFill>
                      <a:prstClr val="black"/>
                    </a:solidFill>
                    <a:effectLst/>
                    <a:uLnTx/>
                    <a:uFillTx/>
                    <a:latin typeface="Calibri"/>
                    <a:ea typeface="+mn-ea"/>
                    <a:cs typeface="+mn-cs"/>
                  </a:endParaRPr>
                </a:p>
              </p:txBody>
            </p:sp>
            <p:sp>
              <p:nvSpPr>
                <p:cNvPr id="78" name="object 36">
                  <a:extLst>
                    <a:ext uri="{FF2B5EF4-FFF2-40B4-BE49-F238E27FC236}">
                      <a16:creationId xmlns:a16="http://schemas.microsoft.com/office/drawing/2014/main" id="{261EDD36-7E94-4B39-AE44-233795E2C255}"/>
                    </a:ext>
                  </a:extLst>
                </p:cNvPr>
                <p:cNvSpPr/>
                <p:nvPr/>
              </p:nvSpPr>
              <p:spPr>
                <a:xfrm>
                  <a:off x="8519266" y="3382249"/>
                  <a:ext cx="31409" cy="75656"/>
                </a:xfrm>
                <a:custGeom>
                  <a:avLst/>
                  <a:gdLst/>
                  <a:ahLst/>
                  <a:cxnLst/>
                  <a:rect l="l" t="t" r="r" b="b"/>
                  <a:pathLst>
                    <a:path w="87630" h="208915">
                      <a:moveTo>
                        <a:pt x="87264" y="0"/>
                      </a:moveTo>
                      <a:lnTo>
                        <a:pt x="0" y="104342"/>
                      </a:lnTo>
                      <a:lnTo>
                        <a:pt x="87264" y="208663"/>
                      </a:lnTo>
                      <a:lnTo>
                        <a:pt x="87264" y="0"/>
                      </a:lnTo>
                      <a:close/>
                    </a:path>
                  </a:pathLst>
                </a:custGeom>
                <a:solidFill>
                  <a:srgbClr val="407760"/>
                </a:solidFill>
              </p:spPr>
              <p:txBody>
                <a:bodyPr wrap="square" lIns="0" tIns="0" rIns="0" bIns="0" rtlCol="0"/>
                <a:lstStyle/>
                <a:p>
                  <a:pPr marL="0" marR="0" lvl="0" indent="0" algn="l" defTabSz="155836" rtl="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dirty="0">
                    <a:ln>
                      <a:noFill/>
                    </a:ln>
                    <a:solidFill>
                      <a:prstClr val="black"/>
                    </a:solidFill>
                    <a:effectLst/>
                    <a:uLnTx/>
                    <a:uFillTx/>
                    <a:latin typeface="Calibri"/>
                    <a:ea typeface="+mn-ea"/>
                    <a:cs typeface="+mn-cs"/>
                  </a:endParaRPr>
                </a:p>
              </p:txBody>
            </p:sp>
          </p:grpSp>
          <p:grpSp>
            <p:nvGrpSpPr>
              <p:cNvPr id="54" name="Groupe 25">
                <a:extLst>
                  <a:ext uri="{FF2B5EF4-FFF2-40B4-BE49-F238E27FC236}">
                    <a16:creationId xmlns:a16="http://schemas.microsoft.com/office/drawing/2014/main" id="{64A98376-B01B-4430-94DE-01AE4B506143}"/>
                  </a:ext>
                </a:extLst>
              </p:cNvPr>
              <p:cNvGrpSpPr/>
              <p:nvPr/>
            </p:nvGrpSpPr>
            <p:grpSpPr>
              <a:xfrm>
                <a:off x="1528764" y="1562674"/>
                <a:ext cx="518351" cy="2622282"/>
                <a:chOff x="1528764" y="1562674"/>
                <a:chExt cx="518351" cy="2622282"/>
              </a:xfrm>
            </p:grpSpPr>
            <p:sp>
              <p:nvSpPr>
                <p:cNvPr id="75" name="Rectangle 74">
                  <a:extLst>
                    <a:ext uri="{FF2B5EF4-FFF2-40B4-BE49-F238E27FC236}">
                      <a16:creationId xmlns:a16="http://schemas.microsoft.com/office/drawing/2014/main" id="{989526F2-DDFA-4A98-9489-34E4129D38AC}"/>
                    </a:ext>
                  </a:extLst>
                </p:cNvPr>
                <p:cNvSpPr/>
                <p:nvPr/>
              </p:nvSpPr>
              <p:spPr>
                <a:xfrm rot="16200000">
                  <a:off x="344123" y="2747342"/>
                  <a:ext cx="2622255" cy="252973"/>
                </a:xfrm>
                <a:prstGeom prst="rect">
                  <a:avLst/>
                </a:prstGeom>
                <a:solidFill>
                  <a:srgbClr val="3DCD58">
                    <a:lumMod val="75000"/>
                    <a:alpha val="90000"/>
                  </a:srgbClr>
                </a:solidFill>
                <a:ln w="9525" cap="flat" cmpd="sng" algn="ctr">
                  <a:noFill/>
                  <a:prstDash val="solid"/>
                </a:ln>
                <a:effectLst/>
              </p:spPr>
              <p:txBody>
                <a:bodyPr lIns="68535" tIns="34268" rIns="68535" bIns="34268" rtlCol="0" anchor="ctr"/>
                <a:lstStyle/>
                <a:p>
                  <a:pPr lvl="0" algn="ctr" defTabSz="256794">
                    <a:defRPr/>
                  </a:pPr>
                  <a:r>
                    <a:rPr lang="ru-RU" sz="900" kern="0" dirty="0">
                      <a:solidFill>
                        <a:prstClr val="white"/>
                      </a:solidFill>
                      <a:latin typeface="Arial MT Std Medium"/>
                      <a:ea typeface="Arial Rounded MT Std" charset="0"/>
                      <a:cs typeface="Arial MT Std Medium"/>
                    </a:rPr>
                    <a:t>Сквозная кибербезопасность</a:t>
                  </a:r>
                  <a:endParaRPr kumimoji="0" lang="en-US" sz="900" b="0" i="0" u="none" strike="noStrike" kern="0" cap="none" spc="0" normalizeH="0" baseline="0" noProof="0" dirty="0">
                    <a:ln>
                      <a:noFill/>
                    </a:ln>
                    <a:solidFill>
                      <a:prstClr val="white"/>
                    </a:solidFill>
                    <a:effectLst/>
                    <a:uLnTx/>
                    <a:uFillTx/>
                    <a:latin typeface="Arial MT Std Medium"/>
                    <a:ea typeface="Arial Rounded MT Std" charset="0"/>
                    <a:cs typeface="Arial MT Std Medium"/>
                  </a:endParaRPr>
                </a:p>
              </p:txBody>
            </p:sp>
            <p:sp>
              <p:nvSpPr>
                <p:cNvPr id="76" name="Rectangle 75">
                  <a:extLst>
                    <a:ext uri="{FF2B5EF4-FFF2-40B4-BE49-F238E27FC236}">
                      <a16:creationId xmlns:a16="http://schemas.microsoft.com/office/drawing/2014/main" id="{0DF787CC-CE31-408B-924C-70B1CCFD622E}"/>
                    </a:ext>
                  </a:extLst>
                </p:cNvPr>
                <p:cNvSpPr/>
                <p:nvPr/>
              </p:nvSpPr>
              <p:spPr>
                <a:xfrm rot="16200000">
                  <a:off x="609502" y="2747314"/>
                  <a:ext cx="2622254" cy="252973"/>
                </a:xfrm>
                <a:prstGeom prst="rect">
                  <a:avLst/>
                </a:prstGeom>
                <a:solidFill>
                  <a:srgbClr val="3DCD58">
                    <a:lumMod val="75000"/>
                    <a:alpha val="80000"/>
                  </a:srgbClr>
                </a:solidFill>
                <a:ln w="9525" cap="flat" cmpd="sng" algn="ctr">
                  <a:noFill/>
                  <a:prstDash val="solid"/>
                </a:ln>
                <a:effectLst/>
              </p:spPr>
              <p:txBody>
                <a:bodyPr lIns="68535" tIns="34268" rIns="68535" bIns="34268" rtlCol="0" anchor="ctr"/>
                <a:lstStyle/>
                <a:p>
                  <a:pPr algn="ctr" defTabSz="456234">
                    <a:defRPr/>
                  </a:pPr>
                  <a:r>
                    <a:rPr lang="ru-RU" sz="900" dirty="0">
                      <a:solidFill>
                        <a:prstClr val="white"/>
                      </a:solidFill>
                      <a:latin typeface="Arial MT Pro" charset="0"/>
                      <a:ea typeface="Arial MT Pro" charset="0"/>
                      <a:cs typeface="Arial MT Pro" charset="0"/>
                    </a:rPr>
                    <a:t>Облачные и / или локальные хранилища</a:t>
                  </a:r>
                  <a:endParaRPr lang="zh-CN" altLang="en-US" sz="900" dirty="0">
                    <a:solidFill>
                      <a:prstClr val="white"/>
                    </a:solidFill>
                    <a:latin typeface="Arial MT Pro" charset="0"/>
                    <a:ea typeface="Arial MT Pro" charset="0"/>
                    <a:cs typeface="Arial MT Pro" charset="0"/>
                  </a:endParaRPr>
                </a:p>
              </p:txBody>
            </p:sp>
          </p:grpSp>
          <p:grpSp>
            <p:nvGrpSpPr>
              <p:cNvPr id="55" name="Groupe 24">
                <a:extLst>
                  <a:ext uri="{FF2B5EF4-FFF2-40B4-BE49-F238E27FC236}">
                    <a16:creationId xmlns:a16="http://schemas.microsoft.com/office/drawing/2014/main" id="{246B00E9-8239-424A-9B03-0E7AD8C8D54A}"/>
                  </a:ext>
                </a:extLst>
              </p:cNvPr>
              <p:cNvGrpSpPr/>
              <p:nvPr/>
            </p:nvGrpSpPr>
            <p:grpSpPr>
              <a:xfrm>
                <a:off x="2669099" y="1523903"/>
                <a:ext cx="924144" cy="326008"/>
                <a:chOff x="2669099" y="1523903"/>
                <a:chExt cx="924144" cy="326008"/>
              </a:xfrm>
            </p:grpSpPr>
            <p:grpSp>
              <p:nvGrpSpPr>
                <p:cNvPr id="68" name="Group 67">
                  <a:extLst>
                    <a:ext uri="{FF2B5EF4-FFF2-40B4-BE49-F238E27FC236}">
                      <a16:creationId xmlns:a16="http://schemas.microsoft.com/office/drawing/2014/main" id="{70FC6AEF-8DDF-4313-A3CC-0D00C91FB59D}"/>
                    </a:ext>
                  </a:extLst>
                </p:cNvPr>
                <p:cNvGrpSpPr/>
                <p:nvPr/>
              </p:nvGrpSpPr>
              <p:grpSpPr>
                <a:xfrm>
                  <a:off x="2669099" y="1523903"/>
                  <a:ext cx="924144" cy="326008"/>
                  <a:chOff x="4634807" y="2997299"/>
                  <a:chExt cx="1428156" cy="534406"/>
                </a:xfrm>
              </p:grpSpPr>
              <p:pic>
                <p:nvPicPr>
                  <p:cNvPr id="71" name="Picture 70">
                    <a:extLst>
                      <a:ext uri="{FF2B5EF4-FFF2-40B4-BE49-F238E27FC236}">
                        <a16:creationId xmlns:a16="http://schemas.microsoft.com/office/drawing/2014/main" id="{3958C79C-6BD7-4FB5-9ECC-1B33E3CB265A}"/>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4634807" y="3003629"/>
                    <a:ext cx="726105" cy="528076"/>
                  </a:xfrm>
                  <a:prstGeom prst="rect">
                    <a:avLst/>
                  </a:prstGeom>
                </p:spPr>
              </p:pic>
              <p:pic>
                <p:nvPicPr>
                  <p:cNvPr id="72" name="Picture 71">
                    <a:extLst>
                      <a:ext uri="{FF2B5EF4-FFF2-40B4-BE49-F238E27FC236}">
                        <a16:creationId xmlns:a16="http://schemas.microsoft.com/office/drawing/2014/main" id="{37A3B473-3082-43DE-A25D-82120484CFF4}"/>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5336858" y="2997299"/>
                    <a:ext cx="726105" cy="528076"/>
                  </a:xfrm>
                  <a:prstGeom prst="rect">
                    <a:avLst/>
                  </a:prstGeom>
                </p:spPr>
              </p:pic>
              <p:sp>
                <p:nvSpPr>
                  <p:cNvPr id="73" name="Rectangle 72">
                    <a:extLst>
                      <a:ext uri="{FF2B5EF4-FFF2-40B4-BE49-F238E27FC236}">
                        <a16:creationId xmlns:a16="http://schemas.microsoft.com/office/drawing/2014/main" id="{51B083E5-74EF-4DB2-B03A-08F894B36A45}"/>
                      </a:ext>
                    </a:extLst>
                  </p:cNvPr>
                  <p:cNvSpPr/>
                  <p:nvPr/>
                </p:nvSpPr>
                <p:spPr>
                  <a:xfrm>
                    <a:off x="4787407" y="3072828"/>
                    <a:ext cx="431191" cy="270495"/>
                  </a:xfrm>
                  <a:prstGeom prst="rect">
                    <a:avLst/>
                  </a:prstGeom>
                  <a:solidFill>
                    <a:sysClr val="windowText" lastClr="000000"/>
                  </a:solidFill>
                  <a:ln w="9525" cap="flat" cmpd="sng" algn="ctr">
                    <a:noFill/>
                    <a:prstDash val="solid"/>
                  </a:ln>
                  <a:effectLst/>
                </p:spPr>
                <p:txBody>
                  <a:bodyPr rtlCol="0" anchor="ctr"/>
                  <a:lstStyle/>
                  <a:p>
                    <a:pPr marL="0" marR="0" lvl="0" indent="0" algn="ctr" defTabSz="457032"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a:ea typeface=""/>
                      <a:cs typeface=""/>
                    </a:endParaRPr>
                  </a:p>
                </p:txBody>
              </p:sp>
              <p:sp>
                <p:nvSpPr>
                  <p:cNvPr id="74" name="Rectangle 73">
                    <a:extLst>
                      <a:ext uri="{FF2B5EF4-FFF2-40B4-BE49-F238E27FC236}">
                        <a16:creationId xmlns:a16="http://schemas.microsoft.com/office/drawing/2014/main" id="{A04C4ADE-8A92-426A-9E91-7C6748CB39DF}"/>
                      </a:ext>
                    </a:extLst>
                  </p:cNvPr>
                  <p:cNvSpPr/>
                  <p:nvPr/>
                </p:nvSpPr>
                <p:spPr>
                  <a:xfrm>
                    <a:off x="5479172" y="3086442"/>
                    <a:ext cx="431191" cy="270495"/>
                  </a:xfrm>
                  <a:prstGeom prst="rect">
                    <a:avLst/>
                  </a:prstGeom>
                  <a:solidFill>
                    <a:sysClr val="windowText" lastClr="000000"/>
                  </a:solidFill>
                  <a:ln w="9525" cap="flat" cmpd="sng" algn="ctr">
                    <a:noFill/>
                    <a:prstDash val="solid"/>
                  </a:ln>
                  <a:effectLst/>
                </p:spPr>
                <p:txBody>
                  <a:bodyPr rtlCol="0" anchor="ctr"/>
                  <a:lstStyle/>
                  <a:p>
                    <a:pPr marL="0" marR="0" lvl="0" indent="0" algn="ctr" defTabSz="457032"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a:ea typeface=""/>
                      <a:cs typeface=""/>
                    </a:endParaRPr>
                  </a:p>
                </p:txBody>
              </p:sp>
            </p:grpSp>
            <p:pic>
              <p:nvPicPr>
                <p:cNvPr id="69" name="Picture 3">
                  <a:extLst>
                    <a:ext uri="{FF2B5EF4-FFF2-40B4-BE49-F238E27FC236}">
                      <a16:creationId xmlns:a16="http://schemas.microsoft.com/office/drawing/2014/main" id="{B59D324E-7FF1-4834-A103-4CA2EB93FC3E}"/>
                    </a:ext>
                  </a:extLst>
                </p:cNvPr>
                <p:cNvPicPr>
                  <a:picLocks noChangeAspect="1" noChangeArrowheads="1"/>
                </p:cNvPicPr>
                <p:nvPr/>
              </p:nvPicPr>
              <p:blipFill rotWithShape="1">
                <a:blip r:embed="rId19" cstate="email">
                  <a:extLst>
                    <a:ext uri="{28A0092B-C50C-407E-A947-70E740481C1C}">
                      <a14:useLocalDpi xmlns:a14="http://schemas.microsoft.com/office/drawing/2010/main" val="0"/>
                    </a:ext>
                  </a:extLst>
                </a:blip>
                <a:srcRect/>
                <a:stretch/>
              </p:blipFill>
              <p:spPr bwMode="auto">
                <a:xfrm>
                  <a:off x="3180044" y="1559142"/>
                  <a:ext cx="359756" cy="190303"/>
                </a:xfrm>
                <a:prstGeom prst="rect">
                  <a:avLst/>
                </a:prstGeom>
                <a:noFill/>
              </p:spPr>
            </p:pic>
            <p:pic>
              <p:nvPicPr>
                <p:cNvPr id="70" name="Picture 3">
                  <a:extLst>
                    <a:ext uri="{FF2B5EF4-FFF2-40B4-BE49-F238E27FC236}">
                      <a16:creationId xmlns:a16="http://schemas.microsoft.com/office/drawing/2014/main" id="{944D69D7-80B0-4362-AD0F-2EEC5E548D0C}"/>
                    </a:ext>
                  </a:extLst>
                </p:cNvPr>
                <p:cNvPicPr>
                  <a:picLocks noChangeAspect="1" noChangeArrowheads="1"/>
                </p:cNvPicPr>
                <p:nvPr/>
              </p:nvPicPr>
              <p:blipFill rotWithShape="1">
                <a:blip r:embed="rId20" cstate="email">
                  <a:extLst>
                    <a:ext uri="{28A0092B-C50C-407E-A947-70E740481C1C}">
                      <a14:useLocalDpi xmlns:a14="http://schemas.microsoft.com/office/drawing/2010/main" val="0"/>
                    </a:ext>
                  </a:extLst>
                </a:blip>
                <a:srcRect/>
                <a:stretch/>
              </p:blipFill>
              <p:spPr bwMode="auto">
                <a:xfrm>
                  <a:off x="2722842" y="1565813"/>
                  <a:ext cx="362421" cy="190303"/>
                </a:xfrm>
                <a:prstGeom prst="rect">
                  <a:avLst/>
                </a:prstGeom>
                <a:noFill/>
                <a:ln w="28575">
                  <a:noFill/>
                </a:ln>
              </p:spPr>
            </p:pic>
          </p:grpSp>
          <p:grpSp>
            <p:nvGrpSpPr>
              <p:cNvPr id="56" name="Groupe 23">
                <a:extLst>
                  <a:ext uri="{FF2B5EF4-FFF2-40B4-BE49-F238E27FC236}">
                    <a16:creationId xmlns:a16="http://schemas.microsoft.com/office/drawing/2014/main" id="{7922AB0E-796E-4E98-9A08-924C697B0469}"/>
                  </a:ext>
                </a:extLst>
              </p:cNvPr>
              <p:cNvGrpSpPr/>
              <p:nvPr/>
            </p:nvGrpSpPr>
            <p:grpSpPr>
              <a:xfrm>
                <a:off x="4820379" y="2459963"/>
                <a:ext cx="592928" cy="396562"/>
                <a:chOff x="4820379" y="2459963"/>
                <a:chExt cx="592928" cy="396562"/>
              </a:xfrm>
            </p:grpSpPr>
            <p:pic>
              <p:nvPicPr>
                <p:cNvPr id="65" name="Picture 64">
                  <a:extLst>
                    <a:ext uri="{FF2B5EF4-FFF2-40B4-BE49-F238E27FC236}">
                      <a16:creationId xmlns:a16="http://schemas.microsoft.com/office/drawing/2014/main" id="{242BCCA6-322D-47AA-97CE-8A055EF929B6}"/>
                    </a:ext>
                  </a:extLst>
                </p:cNvPr>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4992659" y="2459963"/>
                  <a:ext cx="420648" cy="396562"/>
                </a:xfrm>
                <a:prstGeom prst="rect">
                  <a:avLst/>
                </a:prstGeom>
              </p:spPr>
            </p:pic>
            <p:pic>
              <p:nvPicPr>
                <p:cNvPr id="66" name="Picture 3">
                  <a:extLst>
                    <a:ext uri="{FF2B5EF4-FFF2-40B4-BE49-F238E27FC236}">
                      <a16:creationId xmlns:a16="http://schemas.microsoft.com/office/drawing/2014/main" id="{C6980383-81AF-4805-9C2D-AC15CB642FB1}"/>
                    </a:ext>
                  </a:extLst>
                </p:cNvPr>
                <p:cNvPicPr>
                  <a:picLocks noChangeAspect="1" noChangeArrowheads="1"/>
                </p:cNvPicPr>
                <p:nvPr/>
              </p:nvPicPr>
              <p:blipFill rotWithShape="1">
                <a:blip r:embed="rId19" cstate="email">
                  <a:extLst>
                    <a:ext uri="{28A0092B-C50C-407E-A947-70E740481C1C}">
                      <a14:useLocalDpi xmlns:a14="http://schemas.microsoft.com/office/drawing/2010/main" val="0"/>
                    </a:ext>
                  </a:extLst>
                </a:blip>
                <a:srcRect/>
                <a:stretch/>
              </p:blipFill>
              <p:spPr bwMode="auto">
                <a:xfrm>
                  <a:off x="5023438" y="2530948"/>
                  <a:ext cx="359755" cy="190303"/>
                </a:xfrm>
                <a:prstGeom prst="rect">
                  <a:avLst/>
                </a:prstGeom>
                <a:noFill/>
              </p:spPr>
            </p:pic>
            <p:pic>
              <p:nvPicPr>
                <p:cNvPr id="67" name="Picture 66">
                  <a:extLst>
                    <a:ext uri="{FF2B5EF4-FFF2-40B4-BE49-F238E27FC236}">
                      <a16:creationId xmlns:a16="http://schemas.microsoft.com/office/drawing/2014/main" id="{448AA98D-FD1F-4708-AF93-B3E4B9B99557}"/>
                    </a:ext>
                  </a:extLst>
                </p:cNvPr>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4820379" y="2565101"/>
                  <a:ext cx="226742" cy="251301"/>
                </a:xfrm>
                <a:prstGeom prst="rect">
                  <a:avLst/>
                </a:prstGeom>
              </p:spPr>
            </p:pic>
          </p:grpSp>
          <p:grpSp>
            <p:nvGrpSpPr>
              <p:cNvPr id="57" name="Groupe 22">
                <a:extLst>
                  <a:ext uri="{FF2B5EF4-FFF2-40B4-BE49-F238E27FC236}">
                    <a16:creationId xmlns:a16="http://schemas.microsoft.com/office/drawing/2014/main" id="{90B1A2EC-B4A3-4316-9CA1-CA3902C78BE5}"/>
                  </a:ext>
                </a:extLst>
              </p:cNvPr>
              <p:cNvGrpSpPr/>
              <p:nvPr/>
            </p:nvGrpSpPr>
            <p:grpSpPr>
              <a:xfrm>
                <a:off x="5668402" y="2467393"/>
                <a:ext cx="662175" cy="429104"/>
                <a:chOff x="5668402" y="2467393"/>
                <a:chExt cx="662175" cy="429104"/>
              </a:xfrm>
            </p:grpSpPr>
            <p:pic>
              <p:nvPicPr>
                <p:cNvPr id="62" name="Picture 61">
                  <a:extLst>
                    <a:ext uri="{FF2B5EF4-FFF2-40B4-BE49-F238E27FC236}">
                      <a16:creationId xmlns:a16="http://schemas.microsoft.com/office/drawing/2014/main" id="{72A378F1-FB0E-44F7-B284-63B3497A0408}"/>
                    </a:ext>
                  </a:extLst>
                </p:cNvPr>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5875410" y="2467393"/>
                  <a:ext cx="455167" cy="429104"/>
                </a:xfrm>
                <a:prstGeom prst="rect">
                  <a:avLst/>
                </a:prstGeom>
              </p:spPr>
            </p:pic>
            <p:pic>
              <p:nvPicPr>
                <p:cNvPr id="63" name="Picture 3">
                  <a:extLst>
                    <a:ext uri="{FF2B5EF4-FFF2-40B4-BE49-F238E27FC236}">
                      <a16:creationId xmlns:a16="http://schemas.microsoft.com/office/drawing/2014/main" id="{A9FFF79A-B1A7-4EDA-94F1-9FF9D18E6C2C}"/>
                    </a:ext>
                  </a:extLst>
                </p:cNvPr>
                <p:cNvPicPr>
                  <a:picLocks noChangeAspect="1" noChangeArrowheads="1"/>
                </p:cNvPicPr>
                <p:nvPr/>
              </p:nvPicPr>
              <p:blipFill rotWithShape="1">
                <a:blip r:embed="rId24" cstate="email">
                  <a:extLst>
                    <a:ext uri="{28A0092B-C50C-407E-A947-70E740481C1C}">
                      <a14:useLocalDpi xmlns:a14="http://schemas.microsoft.com/office/drawing/2010/main" val="0"/>
                    </a:ext>
                  </a:extLst>
                </a:blip>
                <a:srcRect/>
                <a:stretch/>
              </p:blipFill>
              <p:spPr bwMode="auto">
                <a:xfrm>
                  <a:off x="5910469" y="2541879"/>
                  <a:ext cx="386139" cy="204287"/>
                </a:xfrm>
                <a:prstGeom prst="rect">
                  <a:avLst/>
                </a:prstGeom>
                <a:noFill/>
                <a:ln w="28575">
                  <a:noFill/>
                </a:ln>
              </p:spPr>
            </p:pic>
            <p:pic>
              <p:nvPicPr>
                <p:cNvPr id="64" name="Picture 63">
                  <a:extLst>
                    <a:ext uri="{FF2B5EF4-FFF2-40B4-BE49-F238E27FC236}">
                      <a16:creationId xmlns:a16="http://schemas.microsoft.com/office/drawing/2014/main" id="{DABB3E96-1EAA-4FC4-89EA-7410029E583F}"/>
                    </a:ext>
                  </a:extLst>
                </p:cNvPr>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5668402" y="2614331"/>
                  <a:ext cx="365990" cy="237420"/>
                </a:xfrm>
                <a:prstGeom prst="rect">
                  <a:avLst/>
                </a:prstGeom>
              </p:spPr>
            </p:pic>
          </p:grpSp>
          <p:grpSp>
            <p:nvGrpSpPr>
              <p:cNvPr id="58" name="Groupe 5">
                <a:extLst>
                  <a:ext uri="{FF2B5EF4-FFF2-40B4-BE49-F238E27FC236}">
                    <a16:creationId xmlns:a16="http://schemas.microsoft.com/office/drawing/2014/main" id="{46215DA9-8AD4-43D8-9D32-0705C2BFEC7D}"/>
                  </a:ext>
                </a:extLst>
              </p:cNvPr>
              <p:cNvGrpSpPr/>
              <p:nvPr/>
            </p:nvGrpSpPr>
            <p:grpSpPr>
              <a:xfrm>
                <a:off x="6575922" y="2445486"/>
                <a:ext cx="646858" cy="429167"/>
                <a:chOff x="6575922" y="2445486"/>
                <a:chExt cx="646858" cy="429167"/>
              </a:xfrm>
            </p:grpSpPr>
            <p:pic>
              <p:nvPicPr>
                <p:cNvPr id="59" name="Picture 58">
                  <a:extLst>
                    <a:ext uri="{FF2B5EF4-FFF2-40B4-BE49-F238E27FC236}">
                      <a16:creationId xmlns:a16="http://schemas.microsoft.com/office/drawing/2014/main" id="{5F6E543E-A800-4918-BF39-0709A618A22C}"/>
                    </a:ext>
                  </a:extLst>
                </p:cNvPr>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6767547" y="2445486"/>
                  <a:ext cx="455233" cy="429167"/>
                </a:xfrm>
                <a:prstGeom prst="rect">
                  <a:avLst/>
                </a:prstGeom>
              </p:spPr>
            </p:pic>
            <p:pic>
              <p:nvPicPr>
                <p:cNvPr id="60" name="Picture 59">
                  <a:extLst>
                    <a:ext uri="{FF2B5EF4-FFF2-40B4-BE49-F238E27FC236}">
                      <a16:creationId xmlns:a16="http://schemas.microsoft.com/office/drawing/2014/main" id="{E6BFA4A5-43B6-49F5-9075-64467070F683}"/>
                    </a:ext>
                  </a:extLst>
                </p:cNvPr>
                <p:cNvPicPr>
                  <a:picLocks noChangeAspect="1"/>
                </p:cNvPicPr>
                <p:nvPr/>
              </p:nvPicPr>
              <p:blipFill rotWithShape="1">
                <a:blip r:embed="rId27" cstate="email">
                  <a:extLst>
                    <a:ext uri="{28A0092B-C50C-407E-A947-70E740481C1C}">
                      <a14:useLocalDpi xmlns:a14="http://schemas.microsoft.com/office/drawing/2010/main" val="0"/>
                    </a:ext>
                  </a:extLst>
                </a:blip>
                <a:srcRect/>
                <a:stretch/>
              </p:blipFill>
              <p:spPr>
                <a:xfrm>
                  <a:off x="6812881" y="2533579"/>
                  <a:ext cx="362692" cy="177670"/>
                </a:xfrm>
                <a:prstGeom prst="rect">
                  <a:avLst/>
                </a:prstGeom>
              </p:spPr>
            </p:pic>
            <p:pic>
              <p:nvPicPr>
                <p:cNvPr id="61" name="Picture 60">
                  <a:extLst>
                    <a:ext uri="{FF2B5EF4-FFF2-40B4-BE49-F238E27FC236}">
                      <a16:creationId xmlns:a16="http://schemas.microsoft.com/office/drawing/2014/main" id="{8E7CD389-1EEE-4529-B0CF-33753AFC0693}"/>
                    </a:ext>
                  </a:extLst>
                </p:cNvPr>
                <p:cNvPicPr>
                  <a:picLocks noChangeAspect="1"/>
                </p:cNvPicPr>
                <p:nvPr/>
              </p:nvPicPr>
              <p:blipFill>
                <a:blip r:embed="rId28" cstate="email">
                  <a:extLst>
                    <a:ext uri="{28A0092B-C50C-407E-A947-70E740481C1C}">
                      <a14:useLocalDpi xmlns:a14="http://schemas.microsoft.com/office/drawing/2010/main" val="0"/>
                    </a:ext>
                  </a:extLst>
                </a:blip>
                <a:stretch>
                  <a:fillRect/>
                </a:stretch>
              </p:blipFill>
              <p:spPr>
                <a:xfrm>
                  <a:off x="6575922" y="2580061"/>
                  <a:ext cx="288177" cy="261998"/>
                </a:xfrm>
                <a:prstGeom prst="rect">
                  <a:avLst/>
                </a:prstGeom>
              </p:spPr>
            </p:pic>
          </p:grpSp>
        </p:grpSp>
      </p:grpSp>
      <p:pic>
        <p:nvPicPr>
          <p:cNvPr id="85" name="Image 15">
            <a:extLst>
              <a:ext uri="{FF2B5EF4-FFF2-40B4-BE49-F238E27FC236}">
                <a16:creationId xmlns:a16="http://schemas.microsoft.com/office/drawing/2014/main" id="{2F818870-5732-434C-8F80-501CF31D5207}"/>
              </a:ext>
            </a:extLst>
          </p:cNvPr>
          <p:cNvPicPr>
            <a:picLocks noChangeAspect="1"/>
          </p:cNvPicPr>
          <p:nvPr/>
        </p:nvPicPr>
        <p:blipFill rotWithShape="1">
          <a:blip r:embed="rId29" cstate="email">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p:blipFill>
        <p:spPr>
          <a:xfrm>
            <a:off x="2146083" y="2653805"/>
            <a:ext cx="201611" cy="359540"/>
          </a:xfrm>
          <a:prstGeom prst="rect">
            <a:avLst/>
          </a:prstGeom>
        </p:spPr>
      </p:pic>
      <p:sp>
        <p:nvSpPr>
          <p:cNvPr id="86" name="Obdélník: se zakulacenými rohy 4">
            <a:extLst>
              <a:ext uri="{FF2B5EF4-FFF2-40B4-BE49-F238E27FC236}">
                <a16:creationId xmlns:a16="http://schemas.microsoft.com/office/drawing/2014/main" id="{23172AE6-8727-4A96-AB68-6F8874921088}"/>
              </a:ext>
            </a:extLst>
          </p:cNvPr>
          <p:cNvSpPr/>
          <p:nvPr/>
        </p:nvSpPr>
        <p:spPr>
          <a:xfrm>
            <a:off x="2075607" y="2524784"/>
            <a:ext cx="1716354" cy="837667"/>
          </a:xfrm>
          <a:prstGeom prst="roundRect">
            <a:avLst/>
          </a:prstGeom>
          <a:solidFill>
            <a:schemeClr val="accent1">
              <a:alpha val="0"/>
            </a:schemeClr>
          </a:solid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6918"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white"/>
              </a:solidFill>
              <a:effectLst/>
              <a:uLnTx/>
              <a:uFillTx/>
              <a:latin typeface="Grammond"/>
              <a:ea typeface="+mn-ea"/>
              <a:cs typeface="+mn-cs"/>
            </a:endParaRPr>
          </a:p>
        </p:txBody>
      </p:sp>
      <p:pic>
        <p:nvPicPr>
          <p:cNvPr id="87" name="Picture 320">
            <a:extLst>
              <a:ext uri="{FF2B5EF4-FFF2-40B4-BE49-F238E27FC236}">
                <a16:creationId xmlns:a16="http://schemas.microsoft.com/office/drawing/2014/main" id="{2802C7CE-F020-471F-A772-DD127BCB3E59}"/>
              </a:ext>
            </a:extLst>
          </p:cNvPr>
          <p:cNvPicPr>
            <a:picLocks noChangeAspect="1"/>
          </p:cNvPicPr>
          <p:nvPr/>
        </p:nvPicPr>
        <p:blipFill rotWithShape="1">
          <a:blip r:embed="rId31" cstate="email">
            <a:extLst>
              <a:ext uri="{28A0092B-C50C-407E-A947-70E740481C1C}">
                <a14:useLocalDpi xmlns:a14="http://schemas.microsoft.com/office/drawing/2010/main" val="0"/>
              </a:ext>
            </a:extLst>
          </a:blip>
          <a:srcRect l="-2" b="-15735"/>
          <a:stretch/>
        </p:blipFill>
        <p:spPr>
          <a:xfrm>
            <a:off x="294100" y="190637"/>
            <a:ext cx="2213784" cy="747778"/>
          </a:xfrm>
          <a:prstGeom prst="rect">
            <a:avLst/>
          </a:prstGeom>
        </p:spPr>
      </p:pic>
      <p:sp>
        <p:nvSpPr>
          <p:cNvPr id="88" name="TextBox 321">
            <a:extLst>
              <a:ext uri="{FF2B5EF4-FFF2-40B4-BE49-F238E27FC236}">
                <a16:creationId xmlns:a16="http://schemas.microsoft.com/office/drawing/2014/main" id="{10D91713-2406-406B-8BD8-4A19995A1F31}"/>
              </a:ext>
            </a:extLst>
          </p:cNvPr>
          <p:cNvSpPr txBox="1"/>
          <p:nvPr/>
        </p:nvSpPr>
        <p:spPr>
          <a:xfrm>
            <a:off x="2500762" y="82579"/>
            <a:ext cx="1362874" cy="769441"/>
          </a:xfrm>
          <a:prstGeom prst="rect">
            <a:avLst/>
          </a:prstGeom>
          <a:noFill/>
        </p:spPr>
        <p:txBody>
          <a:bodyPr wrap="non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cs-CZ" sz="4400" b="0" i="0" u="none" strike="noStrike" kern="0" cap="none" spc="0" normalizeH="0" baseline="0" noProof="0" dirty="0">
                <a:ln>
                  <a:noFill/>
                </a:ln>
                <a:solidFill>
                  <a:schemeClr val="tx2"/>
                </a:solidFill>
                <a:effectLst/>
                <a:uLnTx/>
                <a:uFillTx/>
                <a:latin typeface="Grammond"/>
                <a:ea typeface="Arial Rounded MT Std" charset="0"/>
                <a:cs typeface="Arial Rounded MT Std" charset="0"/>
              </a:rPr>
              <a:t>Plant</a:t>
            </a:r>
            <a:endParaRPr kumimoji="0" lang="en-US" sz="4400" b="0" i="0" u="none" strike="noStrike" kern="0" cap="none" spc="0" normalizeH="0" baseline="0" noProof="0" dirty="0">
              <a:ln>
                <a:noFill/>
              </a:ln>
              <a:solidFill>
                <a:schemeClr val="tx2"/>
              </a:solidFill>
              <a:effectLst/>
              <a:uLnTx/>
              <a:uFillTx/>
              <a:latin typeface="Grammond"/>
              <a:ea typeface="Arial Rounded MT Std" charset="0"/>
              <a:cs typeface="Arial Rounded MT Std" charset="0"/>
            </a:endParaRPr>
          </a:p>
        </p:txBody>
      </p:sp>
      <p:grpSp>
        <p:nvGrpSpPr>
          <p:cNvPr id="89" name="Groupe 32">
            <a:extLst>
              <a:ext uri="{FF2B5EF4-FFF2-40B4-BE49-F238E27FC236}">
                <a16:creationId xmlns:a16="http://schemas.microsoft.com/office/drawing/2014/main" id="{2636520A-033D-436D-839F-4A0BA7302872}"/>
              </a:ext>
            </a:extLst>
          </p:cNvPr>
          <p:cNvGrpSpPr/>
          <p:nvPr/>
        </p:nvGrpSpPr>
        <p:grpSpPr>
          <a:xfrm>
            <a:off x="4937225" y="229509"/>
            <a:ext cx="3147944" cy="868828"/>
            <a:chOff x="1255169" y="1998655"/>
            <a:chExt cx="6235752" cy="1821061"/>
          </a:xfrm>
        </p:grpSpPr>
        <p:sp>
          <p:nvSpPr>
            <p:cNvPr id="90" name="Rectangle 89">
              <a:extLst>
                <a:ext uri="{FF2B5EF4-FFF2-40B4-BE49-F238E27FC236}">
                  <a16:creationId xmlns:a16="http://schemas.microsoft.com/office/drawing/2014/main" id="{60C03364-3D16-446B-AAA7-83CE75F144EE}"/>
                </a:ext>
              </a:extLst>
            </p:cNvPr>
            <p:cNvSpPr/>
            <p:nvPr/>
          </p:nvSpPr>
          <p:spPr>
            <a:xfrm>
              <a:off x="2869944" y="2001722"/>
              <a:ext cx="1369402" cy="124325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ru-RU" sz="600" b="1" i="0" u="none" strike="noStrike" kern="0" cap="none" spc="0" normalizeH="0" baseline="0" noProof="0" dirty="0">
                  <a:ln>
                    <a:noFill/>
                  </a:ln>
                  <a:solidFill>
                    <a:prstClr val="white"/>
                  </a:solidFill>
                  <a:effectLst/>
                  <a:uLnTx/>
                  <a:uFillTx/>
                  <a:latin typeface="Arial"/>
                  <a:ea typeface="+mn-ea"/>
                  <a:cs typeface="+mn-cs"/>
                </a:rPr>
                <a:t>Собери</a:t>
              </a:r>
              <a:endParaRPr kumimoji="0" lang="en-US" sz="700" b="1" i="0" u="none" strike="noStrike" kern="0" cap="none" spc="0" normalizeH="0" baseline="0" noProof="0" dirty="0">
                <a:ln>
                  <a:noFill/>
                </a:ln>
                <a:solidFill>
                  <a:prstClr val="white"/>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31A9F8D1-C8B6-4AD8-A497-C150FBB5E822}"/>
                </a:ext>
              </a:extLst>
            </p:cNvPr>
            <p:cNvSpPr/>
            <p:nvPr/>
          </p:nvSpPr>
          <p:spPr>
            <a:xfrm>
              <a:off x="1255169" y="2001464"/>
              <a:ext cx="1362377" cy="124325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ru-RU" sz="600" b="1" i="0" u="none" strike="noStrike" kern="0" cap="none" spc="0" normalizeH="0" baseline="0" noProof="0" dirty="0">
                  <a:ln>
                    <a:noFill/>
                  </a:ln>
                  <a:solidFill>
                    <a:prstClr val="white"/>
                  </a:solidFill>
                  <a:effectLst/>
                  <a:uLnTx/>
                  <a:uFillTx/>
                  <a:latin typeface="Arial"/>
                  <a:ea typeface="+mn-ea"/>
                  <a:cs typeface="+mn-cs"/>
                </a:rPr>
                <a:t>Подключи</a:t>
              </a:r>
              <a:endParaRPr kumimoji="0" lang="en-US" sz="700" b="1" i="0" u="none" strike="noStrike" kern="0" cap="none" spc="0" normalizeH="0" baseline="0" noProof="0" dirty="0">
                <a:ln>
                  <a:noFill/>
                </a:ln>
                <a:solidFill>
                  <a:prstClr val="white"/>
                </a:solidFill>
                <a:effectLst/>
                <a:uLnTx/>
                <a:uFillTx/>
                <a:latin typeface="Arial"/>
                <a:ea typeface="+mn-ea"/>
                <a:cs typeface="+mn-cs"/>
              </a:endParaRPr>
            </a:p>
          </p:txBody>
        </p:sp>
        <p:sp>
          <p:nvSpPr>
            <p:cNvPr id="92" name="Freeform 6">
              <a:extLst>
                <a:ext uri="{FF2B5EF4-FFF2-40B4-BE49-F238E27FC236}">
                  <a16:creationId xmlns:a16="http://schemas.microsoft.com/office/drawing/2014/main" id="{6907619A-BCDF-45E7-AE0B-8806C998CE81}"/>
                </a:ext>
              </a:extLst>
            </p:cNvPr>
            <p:cNvSpPr>
              <a:spLocks/>
            </p:cNvSpPr>
            <p:nvPr/>
          </p:nvSpPr>
          <p:spPr bwMode="auto">
            <a:xfrm>
              <a:off x="1712734" y="2442082"/>
              <a:ext cx="496032" cy="540176"/>
            </a:xfrm>
            <a:custGeom>
              <a:avLst/>
              <a:gdLst/>
              <a:ahLst/>
              <a:cxnLst>
                <a:cxn ang="0">
                  <a:pos x="306" y="419"/>
                </a:cxn>
                <a:cxn ang="0">
                  <a:pos x="363" y="378"/>
                </a:cxn>
                <a:cxn ang="0">
                  <a:pos x="314" y="231"/>
                </a:cxn>
                <a:cxn ang="0">
                  <a:pos x="294" y="233"/>
                </a:cxn>
                <a:cxn ang="0">
                  <a:pos x="273" y="235"/>
                </a:cxn>
                <a:cxn ang="0">
                  <a:pos x="261" y="241"/>
                </a:cxn>
                <a:cxn ang="0">
                  <a:pos x="242" y="245"/>
                </a:cxn>
                <a:cxn ang="0">
                  <a:pos x="227" y="250"/>
                </a:cxn>
                <a:cxn ang="0">
                  <a:pos x="202" y="254"/>
                </a:cxn>
                <a:cxn ang="0">
                  <a:pos x="168" y="199"/>
                </a:cxn>
                <a:cxn ang="0">
                  <a:pos x="216" y="320"/>
                </a:cxn>
                <a:cxn ang="0">
                  <a:pos x="199" y="338"/>
                </a:cxn>
                <a:cxn ang="0">
                  <a:pos x="154" y="331"/>
                </a:cxn>
                <a:cxn ang="0">
                  <a:pos x="158" y="337"/>
                </a:cxn>
                <a:cxn ang="0">
                  <a:pos x="148" y="362"/>
                </a:cxn>
                <a:cxn ang="0">
                  <a:pos x="178" y="3"/>
                </a:cxn>
                <a:cxn ang="0">
                  <a:pos x="368" y="176"/>
                </a:cxn>
                <a:cxn ang="0">
                  <a:pos x="353" y="190"/>
                </a:cxn>
                <a:cxn ang="0">
                  <a:pos x="273" y="173"/>
                </a:cxn>
                <a:cxn ang="0">
                  <a:pos x="161" y="102"/>
                </a:cxn>
                <a:cxn ang="0">
                  <a:pos x="134" y="252"/>
                </a:cxn>
                <a:cxn ang="0">
                  <a:pos x="118" y="273"/>
                </a:cxn>
                <a:cxn ang="0">
                  <a:pos x="153" y="77"/>
                </a:cxn>
                <a:cxn ang="0">
                  <a:pos x="298" y="159"/>
                </a:cxn>
                <a:cxn ang="0">
                  <a:pos x="291" y="70"/>
                </a:cxn>
                <a:cxn ang="0">
                  <a:pos x="31" y="191"/>
                </a:cxn>
                <a:cxn ang="0">
                  <a:pos x="131" y="318"/>
                </a:cxn>
                <a:cxn ang="0">
                  <a:pos x="180" y="304"/>
                </a:cxn>
                <a:cxn ang="0">
                  <a:pos x="136" y="204"/>
                </a:cxn>
                <a:cxn ang="0">
                  <a:pos x="193" y="177"/>
                </a:cxn>
                <a:cxn ang="0">
                  <a:pos x="215" y="219"/>
                </a:cxn>
                <a:cxn ang="0">
                  <a:pos x="246" y="217"/>
                </a:cxn>
                <a:cxn ang="0">
                  <a:pos x="281" y="208"/>
                </a:cxn>
                <a:cxn ang="0">
                  <a:pos x="333" y="213"/>
                </a:cxn>
                <a:cxn ang="0">
                  <a:pos x="391" y="385"/>
                </a:cxn>
                <a:cxn ang="0">
                  <a:pos x="324" y="425"/>
                </a:cxn>
              </a:cxnLst>
              <a:rect l="0" t="0" r="r" b="b"/>
              <a:pathLst>
                <a:path w="392" h="427">
                  <a:moveTo>
                    <a:pt x="318" y="427"/>
                  </a:moveTo>
                  <a:cubicBezTo>
                    <a:pt x="313" y="427"/>
                    <a:pt x="308" y="424"/>
                    <a:pt x="306" y="419"/>
                  </a:cubicBezTo>
                  <a:cubicBezTo>
                    <a:pt x="303" y="412"/>
                    <a:pt x="306" y="404"/>
                    <a:pt x="313" y="401"/>
                  </a:cubicBezTo>
                  <a:cubicBezTo>
                    <a:pt x="363" y="378"/>
                    <a:pt x="363" y="378"/>
                    <a:pt x="363" y="378"/>
                  </a:cubicBezTo>
                  <a:cubicBezTo>
                    <a:pt x="351" y="267"/>
                    <a:pt x="339" y="255"/>
                    <a:pt x="323" y="239"/>
                  </a:cubicBezTo>
                  <a:cubicBezTo>
                    <a:pt x="320" y="237"/>
                    <a:pt x="317" y="234"/>
                    <a:pt x="314" y="231"/>
                  </a:cubicBezTo>
                  <a:cubicBezTo>
                    <a:pt x="311" y="228"/>
                    <a:pt x="308" y="225"/>
                    <a:pt x="304" y="225"/>
                  </a:cubicBezTo>
                  <a:cubicBezTo>
                    <a:pt x="300" y="225"/>
                    <a:pt x="296" y="230"/>
                    <a:pt x="294" y="233"/>
                  </a:cubicBezTo>
                  <a:cubicBezTo>
                    <a:pt x="292" y="236"/>
                    <a:pt x="288" y="238"/>
                    <a:pt x="284" y="239"/>
                  </a:cubicBezTo>
                  <a:cubicBezTo>
                    <a:pt x="280" y="239"/>
                    <a:pt x="276" y="238"/>
                    <a:pt x="273" y="235"/>
                  </a:cubicBezTo>
                  <a:cubicBezTo>
                    <a:pt x="272" y="233"/>
                    <a:pt x="270" y="232"/>
                    <a:pt x="270" y="232"/>
                  </a:cubicBezTo>
                  <a:cubicBezTo>
                    <a:pt x="267" y="233"/>
                    <a:pt x="263" y="238"/>
                    <a:pt x="261" y="241"/>
                  </a:cubicBezTo>
                  <a:cubicBezTo>
                    <a:pt x="259" y="244"/>
                    <a:pt x="256" y="246"/>
                    <a:pt x="252" y="247"/>
                  </a:cubicBezTo>
                  <a:cubicBezTo>
                    <a:pt x="248" y="248"/>
                    <a:pt x="245" y="247"/>
                    <a:pt x="242" y="245"/>
                  </a:cubicBezTo>
                  <a:cubicBezTo>
                    <a:pt x="234" y="240"/>
                    <a:pt x="231" y="240"/>
                    <a:pt x="231" y="240"/>
                  </a:cubicBezTo>
                  <a:cubicBezTo>
                    <a:pt x="229" y="241"/>
                    <a:pt x="228" y="247"/>
                    <a:pt x="227" y="250"/>
                  </a:cubicBezTo>
                  <a:cubicBezTo>
                    <a:pt x="227" y="256"/>
                    <a:pt x="222" y="261"/>
                    <a:pt x="216" y="262"/>
                  </a:cubicBezTo>
                  <a:cubicBezTo>
                    <a:pt x="210" y="263"/>
                    <a:pt x="204" y="260"/>
                    <a:pt x="202" y="254"/>
                  </a:cubicBezTo>
                  <a:cubicBezTo>
                    <a:pt x="177" y="199"/>
                    <a:pt x="177" y="199"/>
                    <a:pt x="177" y="199"/>
                  </a:cubicBezTo>
                  <a:cubicBezTo>
                    <a:pt x="174" y="198"/>
                    <a:pt x="171" y="198"/>
                    <a:pt x="168" y="199"/>
                  </a:cubicBezTo>
                  <a:cubicBezTo>
                    <a:pt x="166" y="200"/>
                    <a:pt x="164" y="203"/>
                    <a:pt x="163" y="205"/>
                  </a:cubicBezTo>
                  <a:cubicBezTo>
                    <a:pt x="216" y="320"/>
                    <a:pt x="216" y="320"/>
                    <a:pt x="216" y="320"/>
                  </a:cubicBezTo>
                  <a:cubicBezTo>
                    <a:pt x="219" y="325"/>
                    <a:pt x="218" y="331"/>
                    <a:pt x="214" y="335"/>
                  </a:cubicBezTo>
                  <a:cubicBezTo>
                    <a:pt x="210" y="339"/>
                    <a:pt x="204" y="340"/>
                    <a:pt x="199" y="338"/>
                  </a:cubicBezTo>
                  <a:cubicBezTo>
                    <a:pt x="199" y="338"/>
                    <a:pt x="191" y="335"/>
                    <a:pt x="167" y="329"/>
                  </a:cubicBezTo>
                  <a:cubicBezTo>
                    <a:pt x="160" y="327"/>
                    <a:pt x="155" y="329"/>
                    <a:pt x="154" y="331"/>
                  </a:cubicBezTo>
                  <a:cubicBezTo>
                    <a:pt x="153" y="333"/>
                    <a:pt x="153" y="334"/>
                    <a:pt x="154" y="335"/>
                  </a:cubicBezTo>
                  <a:cubicBezTo>
                    <a:pt x="158" y="337"/>
                    <a:pt x="158" y="337"/>
                    <a:pt x="158" y="337"/>
                  </a:cubicBezTo>
                  <a:cubicBezTo>
                    <a:pt x="163" y="341"/>
                    <a:pt x="165" y="347"/>
                    <a:pt x="163" y="353"/>
                  </a:cubicBezTo>
                  <a:cubicBezTo>
                    <a:pt x="161" y="359"/>
                    <a:pt x="154" y="363"/>
                    <a:pt x="148" y="362"/>
                  </a:cubicBezTo>
                  <a:cubicBezTo>
                    <a:pt x="67" y="344"/>
                    <a:pt x="8" y="274"/>
                    <a:pt x="5" y="192"/>
                  </a:cubicBezTo>
                  <a:cubicBezTo>
                    <a:pt x="0" y="92"/>
                    <a:pt x="78" y="7"/>
                    <a:pt x="178" y="3"/>
                  </a:cubicBezTo>
                  <a:cubicBezTo>
                    <a:pt x="227" y="0"/>
                    <a:pt x="273" y="17"/>
                    <a:pt x="309" y="50"/>
                  </a:cubicBezTo>
                  <a:cubicBezTo>
                    <a:pt x="345" y="83"/>
                    <a:pt x="366" y="128"/>
                    <a:pt x="368" y="176"/>
                  </a:cubicBezTo>
                  <a:cubicBezTo>
                    <a:pt x="368" y="180"/>
                    <a:pt x="366" y="183"/>
                    <a:pt x="364" y="186"/>
                  </a:cubicBezTo>
                  <a:cubicBezTo>
                    <a:pt x="361" y="189"/>
                    <a:pt x="357" y="190"/>
                    <a:pt x="353" y="190"/>
                  </a:cubicBezTo>
                  <a:cubicBezTo>
                    <a:pt x="285" y="185"/>
                    <a:pt x="285" y="185"/>
                    <a:pt x="285" y="185"/>
                  </a:cubicBezTo>
                  <a:cubicBezTo>
                    <a:pt x="279" y="184"/>
                    <a:pt x="274" y="179"/>
                    <a:pt x="273" y="173"/>
                  </a:cubicBezTo>
                  <a:cubicBezTo>
                    <a:pt x="270" y="145"/>
                    <a:pt x="252" y="120"/>
                    <a:pt x="227" y="107"/>
                  </a:cubicBezTo>
                  <a:cubicBezTo>
                    <a:pt x="206" y="97"/>
                    <a:pt x="183" y="95"/>
                    <a:pt x="161" y="102"/>
                  </a:cubicBezTo>
                  <a:cubicBezTo>
                    <a:pt x="139" y="109"/>
                    <a:pt x="121" y="124"/>
                    <a:pt x="111" y="145"/>
                  </a:cubicBezTo>
                  <a:cubicBezTo>
                    <a:pt x="92" y="181"/>
                    <a:pt x="102" y="226"/>
                    <a:pt x="134" y="252"/>
                  </a:cubicBezTo>
                  <a:cubicBezTo>
                    <a:pt x="140" y="256"/>
                    <a:pt x="141" y="265"/>
                    <a:pt x="137" y="270"/>
                  </a:cubicBezTo>
                  <a:cubicBezTo>
                    <a:pt x="132" y="276"/>
                    <a:pt x="124" y="277"/>
                    <a:pt x="118" y="273"/>
                  </a:cubicBezTo>
                  <a:cubicBezTo>
                    <a:pt x="76" y="239"/>
                    <a:pt x="63" y="181"/>
                    <a:pt x="87" y="133"/>
                  </a:cubicBezTo>
                  <a:cubicBezTo>
                    <a:pt x="101" y="106"/>
                    <a:pt x="124" y="86"/>
                    <a:pt x="153" y="77"/>
                  </a:cubicBezTo>
                  <a:cubicBezTo>
                    <a:pt x="182" y="67"/>
                    <a:pt x="212" y="70"/>
                    <a:pt x="239" y="83"/>
                  </a:cubicBezTo>
                  <a:cubicBezTo>
                    <a:pt x="269" y="99"/>
                    <a:pt x="290" y="126"/>
                    <a:pt x="298" y="159"/>
                  </a:cubicBezTo>
                  <a:cubicBezTo>
                    <a:pt x="340" y="162"/>
                    <a:pt x="340" y="162"/>
                    <a:pt x="340" y="162"/>
                  </a:cubicBezTo>
                  <a:cubicBezTo>
                    <a:pt x="335" y="127"/>
                    <a:pt x="318" y="94"/>
                    <a:pt x="291" y="70"/>
                  </a:cubicBezTo>
                  <a:cubicBezTo>
                    <a:pt x="260" y="42"/>
                    <a:pt x="221" y="27"/>
                    <a:pt x="179" y="29"/>
                  </a:cubicBezTo>
                  <a:cubicBezTo>
                    <a:pt x="94" y="33"/>
                    <a:pt x="28" y="105"/>
                    <a:pt x="31" y="191"/>
                  </a:cubicBezTo>
                  <a:cubicBezTo>
                    <a:pt x="34" y="252"/>
                    <a:pt x="72" y="305"/>
                    <a:pt x="127" y="327"/>
                  </a:cubicBezTo>
                  <a:cubicBezTo>
                    <a:pt x="128" y="324"/>
                    <a:pt x="129" y="321"/>
                    <a:pt x="131" y="318"/>
                  </a:cubicBezTo>
                  <a:cubicBezTo>
                    <a:pt x="139" y="304"/>
                    <a:pt x="155" y="298"/>
                    <a:pt x="174" y="303"/>
                  </a:cubicBezTo>
                  <a:cubicBezTo>
                    <a:pt x="176" y="303"/>
                    <a:pt x="178" y="304"/>
                    <a:pt x="180" y="304"/>
                  </a:cubicBezTo>
                  <a:cubicBezTo>
                    <a:pt x="137" y="212"/>
                    <a:pt x="137" y="212"/>
                    <a:pt x="137" y="212"/>
                  </a:cubicBezTo>
                  <a:cubicBezTo>
                    <a:pt x="136" y="210"/>
                    <a:pt x="136" y="207"/>
                    <a:pt x="136" y="204"/>
                  </a:cubicBezTo>
                  <a:cubicBezTo>
                    <a:pt x="136" y="202"/>
                    <a:pt x="140" y="183"/>
                    <a:pt x="156" y="175"/>
                  </a:cubicBezTo>
                  <a:cubicBezTo>
                    <a:pt x="163" y="172"/>
                    <a:pt x="176" y="169"/>
                    <a:pt x="193" y="177"/>
                  </a:cubicBezTo>
                  <a:cubicBezTo>
                    <a:pt x="195" y="179"/>
                    <a:pt x="198" y="181"/>
                    <a:pt x="199" y="184"/>
                  </a:cubicBezTo>
                  <a:cubicBezTo>
                    <a:pt x="215" y="219"/>
                    <a:pt x="215" y="219"/>
                    <a:pt x="215" y="219"/>
                  </a:cubicBezTo>
                  <a:cubicBezTo>
                    <a:pt x="216" y="218"/>
                    <a:pt x="218" y="217"/>
                    <a:pt x="219" y="216"/>
                  </a:cubicBezTo>
                  <a:cubicBezTo>
                    <a:pt x="227" y="213"/>
                    <a:pt x="236" y="213"/>
                    <a:pt x="246" y="217"/>
                  </a:cubicBezTo>
                  <a:cubicBezTo>
                    <a:pt x="251" y="212"/>
                    <a:pt x="258" y="207"/>
                    <a:pt x="267" y="206"/>
                  </a:cubicBezTo>
                  <a:cubicBezTo>
                    <a:pt x="270" y="205"/>
                    <a:pt x="275" y="206"/>
                    <a:pt x="281" y="208"/>
                  </a:cubicBezTo>
                  <a:cubicBezTo>
                    <a:pt x="286" y="203"/>
                    <a:pt x="293" y="199"/>
                    <a:pt x="302" y="198"/>
                  </a:cubicBezTo>
                  <a:cubicBezTo>
                    <a:pt x="310" y="198"/>
                    <a:pt x="322" y="200"/>
                    <a:pt x="333" y="213"/>
                  </a:cubicBezTo>
                  <a:cubicBezTo>
                    <a:pt x="336" y="215"/>
                    <a:pt x="339" y="218"/>
                    <a:pt x="341" y="220"/>
                  </a:cubicBezTo>
                  <a:cubicBezTo>
                    <a:pt x="362" y="240"/>
                    <a:pt x="378" y="256"/>
                    <a:pt x="391" y="385"/>
                  </a:cubicBezTo>
                  <a:cubicBezTo>
                    <a:pt x="392" y="390"/>
                    <a:pt x="388" y="396"/>
                    <a:pt x="383" y="398"/>
                  </a:cubicBezTo>
                  <a:cubicBezTo>
                    <a:pt x="324" y="425"/>
                    <a:pt x="324" y="425"/>
                    <a:pt x="324" y="425"/>
                  </a:cubicBezTo>
                  <a:cubicBezTo>
                    <a:pt x="322" y="426"/>
                    <a:pt x="320" y="427"/>
                    <a:pt x="318" y="427"/>
                  </a:cubicBezTo>
                  <a:close/>
                </a:path>
              </a:pathLst>
            </a:custGeom>
            <a:solidFill>
              <a:schemeClr val="bg1"/>
            </a:solidFill>
            <a:ln w="9525">
              <a:noFill/>
              <a:round/>
              <a:headEnd/>
              <a:tailEnd/>
            </a:ln>
          </p:spPr>
          <p:txBody>
            <a:bodyPr vert="horz" wrap="square" lIns="68586" tIns="34294" rIns="68586" bIns="34294" numCol="1" anchor="t" anchorCtr="0" compatLnSpc="1">
              <a:prstTxWarp prst="textNoShape">
                <a:avLst/>
              </a:prstTxWarp>
            </a:bodyPr>
            <a:lstStyle/>
            <a:p>
              <a:pPr marL="0" marR="0" lvl="0" indent="0" algn="l" defTabSz="685862"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rgbClr val="87D200"/>
                </a:solidFill>
                <a:effectLst/>
                <a:uLnTx/>
                <a:uFillTx/>
                <a:latin typeface="Arial"/>
                <a:ea typeface="+mn-ea"/>
                <a:cs typeface="+mn-cs"/>
              </a:endParaRPr>
            </a:p>
          </p:txBody>
        </p:sp>
        <p:sp>
          <p:nvSpPr>
            <p:cNvPr id="93" name="Freeform 449">
              <a:extLst>
                <a:ext uri="{FF2B5EF4-FFF2-40B4-BE49-F238E27FC236}">
                  <a16:creationId xmlns:a16="http://schemas.microsoft.com/office/drawing/2014/main" id="{75D4D1F3-7AE7-42F6-BEBC-BD79E542ED0A}"/>
                </a:ext>
              </a:extLst>
            </p:cNvPr>
            <p:cNvSpPr>
              <a:spLocks/>
            </p:cNvSpPr>
            <p:nvPr/>
          </p:nvSpPr>
          <p:spPr bwMode="auto">
            <a:xfrm>
              <a:off x="3399388" y="2463765"/>
              <a:ext cx="310815" cy="588566"/>
            </a:xfrm>
            <a:custGeom>
              <a:avLst/>
              <a:gdLst/>
              <a:ahLst/>
              <a:cxnLst>
                <a:cxn ang="0">
                  <a:pos x="129" y="2"/>
                </a:cxn>
                <a:cxn ang="0">
                  <a:pos x="16" y="54"/>
                </a:cxn>
                <a:cxn ang="0">
                  <a:pos x="16" y="77"/>
                </a:cxn>
                <a:cxn ang="0">
                  <a:pos x="128" y="127"/>
                </a:cxn>
                <a:cxn ang="0">
                  <a:pos x="176" y="119"/>
                </a:cxn>
                <a:cxn ang="0">
                  <a:pos x="118" y="143"/>
                </a:cxn>
                <a:cxn ang="0">
                  <a:pos x="115" y="145"/>
                </a:cxn>
                <a:cxn ang="0">
                  <a:pos x="114" y="146"/>
                </a:cxn>
                <a:cxn ang="0">
                  <a:pos x="113" y="147"/>
                </a:cxn>
                <a:cxn ang="0">
                  <a:pos x="112" y="148"/>
                </a:cxn>
                <a:cxn ang="0">
                  <a:pos x="112" y="148"/>
                </a:cxn>
                <a:cxn ang="0">
                  <a:pos x="111" y="149"/>
                </a:cxn>
                <a:cxn ang="0">
                  <a:pos x="111" y="150"/>
                </a:cxn>
                <a:cxn ang="0">
                  <a:pos x="110" y="155"/>
                </a:cxn>
                <a:cxn ang="0">
                  <a:pos x="110" y="196"/>
                </a:cxn>
                <a:cxn ang="0">
                  <a:pos x="128" y="208"/>
                </a:cxn>
                <a:cxn ang="0">
                  <a:pos x="177" y="200"/>
                </a:cxn>
                <a:cxn ang="0">
                  <a:pos x="110" y="236"/>
                </a:cxn>
                <a:cxn ang="0">
                  <a:pos x="116" y="288"/>
                </a:cxn>
                <a:cxn ang="0">
                  <a:pos x="177" y="270"/>
                </a:cxn>
                <a:cxn ang="0">
                  <a:pos x="119" y="305"/>
                </a:cxn>
                <a:cxn ang="0">
                  <a:pos x="110" y="358"/>
                </a:cxn>
                <a:cxn ang="0">
                  <a:pos x="128" y="370"/>
                </a:cxn>
                <a:cxn ang="0">
                  <a:pos x="177" y="362"/>
                </a:cxn>
                <a:cxn ang="0">
                  <a:pos x="111" y="404"/>
                </a:cxn>
                <a:cxn ang="0">
                  <a:pos x="128" y="411"/>
                </a:cxn>
                <a:cxn ang="0">
                  <a:pos x="203" y="371"/>
                </a:cxn>
                <a:cxn ang="0">
                  <a:pos x="197" y="320"/>
                </a:cxn>
                <a:cxn ang="0">
                  <a:pos x="136" y="338"/>
                </a:cxn>
                <a:cxn ang="0">
                  <a:pos x="195" y="302"/>
                </a:cxn>
                <a:cxn ang="0">
                  <a:pos x="203" y="250"/>
                </a:cxn>
                <a:cxn ang="0">
                  <a:pos x="185" y="237"/>
                </a:cxn>
                <a:cxn ang="0">
                  <a:pos x="136" y="245"/>
                </a:cxn>
                <a:cxn ang="0">
                  <a:pos x="203" y="209"/>
                </a:cxn>
                <a:cxn ang="0">
                  <a:pos x="197" y="158"/>
                </a:cxn>
                <a:cxn ang="0">
                  <a:pos x="136" y="176"/>
                </a:cxn>
                <a:cxn ang="0">
                  <a:pos x="195" y="140"/>
                </a:cxn>
                <a:cxn ang="0">
                  <a:pos x="203" y="88"/>
                </a:cxn>
                <a:cxn ang="0">
                  <a:pos x="185" y="75"/>
                </a:cxn>
                <a:cxn ang="0">
                  <a:pos x="52" y="65"/>
                </a:cxn>
                <a:cxn ang="0">
                  <a:pos x="212" y="74"/>
                </a:cxn>
                <a:cxn ang="0">
                  <a:pos x="123" y="424"/>
                </a:cxn>
                <a:cxn ang="0">
                  <a:pos x="27" y="129"/>
                </a:cxn>
                <a:cxn ang="0">
                  <a:pos x="0" y="129"/>
                </a:cxn>
                <a:cxn ang="0">
                  <a:pos x="7" y="398"/>
                </a:cxn>
                <a:cxn ang="0">
                  <a:pos x="123" y="452"/>
                </a:cxn>
                <a:cxn ang="0">
                  <a:pos x="231" y="406"/>
                </a:cxn>
                <a:cxn ang="0">
                  <a:pos x="239" y="65"/>
                </a:cxn>
              </a:cxnLst>
              <a:rect l="0" t="0" r="r" b="b"/>
              <a:pathLst>
                <a:path w="239" h="452">
                  <a:moveTo>
                    <a:pt x="231" y="54"/>
                  </a:moveTo>
                  <a:cubicBezTo>
                    <a:pt x="129" y="2"/>
                    <a:pt x="129" y="2"/>
                    <a:pt x="129" y="2"/>
                  </a:cubicBezTo>
                  <a:cubicBezTo>
                    <a:pt x="125" y="0"/>
                    <a:pt x="120" y="1"/>
                    <a:pt x="117" y="2"/>
                  </a:cubicBezTo>
                  <a:cubicBezTo>
                    <a:pt x="16" y="54"/>
                    <a:pt x="16" y="54"/>
                    <a:pt x="16" y="54"/>
                  </a:cubicBezTo>
                  <a:cubicBezTo>
                    <a:pt x="12" y="56"/>
                    <a:pt x="9" y="61"/>
                    <a:pt x="9" y="66"/>
                  </a:cubicBezTo>
                  <a:cubicBezTo>
                    <a:pt x="9" y="71"/>
                    <a:pt x="12" y="75"/>
                    <a:pt x="16" y="77"/>
                  </a:cubicBezTo>
                  <a:cubicBezTo>
                    <a:pt x="117" y="127"/>
                    <a:pt x="117" y="127"/>
                    <a:pt x="117" y="127"/>
                  </a:cubicBezTo>
                  <a:cubicBezTo>
                    <a:pt x="120" y="128"/>
                    <a:pt x="124" y="128"/>
                    <a:pt x="128" y="127"/>
                  </a:cubicBezTo>
                  <a:cubicBezTo>
                    <a:pt x="176" y="108"/>
                    <a:pt x="176" y="108"/>
                    <a:pt x="176" y="108"/>
                  </a:cubicBezTo>
                  <a:cubicBezTo>
                    <a:pt x="176" y="119"/>
                    <a:pt x="176" y="119"/>
                    <a:pt x="176" y="119"/>
                  </a:cubicBezTo>
                  <a:cubicBezTo>
                    <a:pt x="118" y="143"/>
                    <a:pt x="118" y="143"/>
                    <a:pt x="118" y="143"/>
                  </a:cubicBezTo>
                  <a:cubicBezTo>
                    <a:pt x="118" y="143"/>
                    <a:pt x="118" y="143"/>
                    <a:pt x="118" y="143"/>
                  </a:cubicBezTo>
                  <a:cubicBezTo>
                    <a:pt x="117" y="143"/>
                    <a:pt x="116" y="144"/>
                    <a:pt x="115" y="144"/>
                  </a:cubicBezTo>
                  <a:cubicBezTo>
                    <a:pt x="115" y="145"/>
                    <a:pt x="115" y="145"/>
                    <a:pt x="115" y="145"/>
                  </a:cubicBezTo>
                  <a:cubicBezTo>
                    <a:pt x="115" y="145"/>
                    <a:pt x="114" y="145"/>
                    <a:pt x="114" y="145"/>
                  </a:cubicBezTo>
                  <a:cubicBezTo>
                    <a:pt x="114" y="145"/>
                    <a:pt x="114" y="146"/>
                    <a:pt x="114" y="146"/>
                  </a:cubicBezTo>
                  <a:cubicBezTo>
                    <a:pt x="114" y="146"/>
                    <a:pt x="114" y="146"/>
                    <a:pt x="113" y="146"/>
                  </a:cubicBezTo>
                  <a:cubicBezTo>
                    <a:pt x="113" y="146"/>
                    <a:pt x="113" y="146"/>
                    <a:pt x="113" y="147"/>
                  </a:cubicBezTo>
                  <a:cubicBezTo>
                    <a:pt x="113" y="147"/>
                    <a:pt x="113" y="147"/>
                    <a:pt x="113" y="147"/>
                  </a:cubicBezTo>
                  <a:cubicBezTo>
                    <a:pt x="112" y="147"/>
                    <a:pt x="112" y="147"/>
                    <a:pt x="112" y="148"/>
                  </a:cubicBezTo>
                  <a:cubicBezTo>
                    <a:pt x="112" y="148"/>
                    <a:pt x="112" y="148"/>
                    <a:pt x="112" y="148"/>
                  </a:cubicBezTo>
                  <a:cubicBezTo>
                    <a:pt x="112" y="148"/>
                    <a:pt x="112" y="148"/>
                    <a:pt x="112" y="148"/>
                  </a:cubicBezTo>
                  <a:cubicBezTo>
                    <a:pt x="111" y="149"/>
                    <a:pt x="111" y="149"/>
                    <a:pt x="111" y="149"/>
                  </a:cubicBezTo>
                  <a:cubicBezTo>
                    <a:pt x="111" y="149"/>
                    <a:pt x="111" y="149"/>
                    <a:pt x="111" y="149"/>
                  </a:cubicBezTo>
                  <a:cubicBezTo>
                    <a:pt x="111" y="150"/>
                    <a:pt x="111" y="150"/>
                    <a:pt x="111" y="150"/>
                  </a:cubicBezTo>
                  <a:cubicBezTo>
                    <a:pt x="111" y="150"/>
                    <a:pt x="111" y="150"/>
                    <a:pt x="111" y="150"/>
                  </a:cubicBezTo>
                  <a:cubicBezTo>
                    <a:pt x="110" y="151"/>
                    <a:pt x="110" y="152"/>
                    <a:pt x="110" y="153"/>
                  </a:cubicBezTo>
                  <a:cubicBezTo>
                    <a:pt x="110" y="154"/>
                    <a:pt x="110" y="155"/>
                    <a:pt x="110" y="155"/>
                  </a:cubicBezTo>
                  <a:cubicBezTo>
                    <a:pt x="110" y="155"/>
                    <a:pt x="110" y="155"/>
                    <a:pt x="110" y="155"/>
                  </a:cubicBezTo>
                  <a:cubicBezTo>
                    <a:pt x="110" y="196"/>
                    <a:pt x="110" y="196"/>
                    <a:pt x="110" y="196"/>
                  </a:cubicBezTo>
                  <a:cubicBezTo>
                    <a:pt x="110" y="200"/>
                    <a:pt x="112" y="204"/>
                    <a:pt x="116" y="207"/>
                  </a:cubicBezTo>
                  <a:cubicBezTo>
                    <a:pt x="119" y="209"/>
                    <a:pt x="124" y="210"/>
                    <a:pt x="128" y="208"/>
                  </a:cubicBezTo>
                  <a:cubicBezTo>
                    <a:pt x="177" y="189"/>
                    <a:pt x="177" y="189"/>
                    <a:pt x="177" y="189"/>
                  </a:cubicBezTo>
                  <a:cubicBezTo>
                    <a:pt x="177" y="200"/>
                    <a:pt x="177" y="200"/>
                    <a:pt x="177" y="200"/>
                  </a:cubicBezTo>
                  <a:cubicBezTo>
                    <a:pt x="119" y="224"/>
                    <a:pt x="119" y="224"/>
                    <a:pt x="119" y="224"/>
                  </a:cubicBezTo>
                  <a:cubicBezTo>
                    <a:pt x="114" y="225"/>
                    <a:pt x="110" y="230"/>
                    <a:pt x="110" y="236"/>
                  </a:cubicBezTo>
                  <a:cubicBezTo>
                    <a:pt x="110" y="277"/>
                    <a:pt x="110" y="277"/>
                    <a:pt x="110" y="277"/>
                  </a:cubicBezTo>
                  <a:cubicBezTo>
                    <a:pt x="110" y="281"/>
                    <a:pt x="112" y="285"/>
                    <a:pt x="116" y="288"/>
                  </a:cubicBezTo>
                  <a:cubicBezTo>
                    <a:pt x="119" y="290"/>
                    <a:pt x="124" y="291"/>
                    <a:pt x="128" y="289"/>
                  </a:cubicBezTo>
                  <a:cubicBezTo>
                    <a:pt x="177" y="270"/>
                    <a:pt x="177" y="270"/>
                    <a:pt x="177" y="270"/>
                  </a:cubicBezTo>
                  <a:cubicBezTo>
                    <a:pt x="177" y="281"/>
                    <a:pt x="177" y="281"/>
                    <a:pt x="177" y="281"/>
                  </a:cubicBezTo>
                  <a:cubicBezTo>
                    <a:pt x="119" y="305"/>
                    <a:pt x="119" y="305"/>
                    <a:pt x="119" y="305"/>
                  </a:cubicBezTo>
                  <a:cubicBezTo>
                    <a:pt x="114" y="306"/>
                    <a:pt x="110" y="311"/>
                    <a:pt x="110" y="317"/>
                  </a:cubicBezTo>
                  <a:cubicBezTo>
                    <a:pt x="110" y="358"/>
                    <a:pt x="110" y="358"/>
                    <a:pt x="110" y="358"/>
                  </a:cubicBezTo>
                  <a:cubicBezTo>
                    <a:pt x="110" y="362"/>
                    <a:pt x="112" y="366"/>
                    <a:pt x="116" y="369"/>
                  </a:cubicBezTo>
                  <a:cubicBezTo>
                    <a:pt x="119" y="371"/>
                    <a:pt x="124" y="372"/>
                    <a:pt x="128" y="370"/>
                  </a:cubicBezTo>
                  <a:cubicBezTo>
                    <a:pt x="177" y="351"/>
                    <a:pt x="177" y="351"/>
                    <a:pt x="177" y="351"/>
                  </a:cubicBezTo>
                  <a:cubicBezTo>
                    <a:pt x="177" y="362"/>
                    <a:pt x="177" y="362"/>
                    <a:pt x="177" y="362"/>
                  </a:cubicBezTo>
                  <a:cubicBezTo>
                    <a:pt x="118" y="386"/>
                    <a:pt x="118" y="386"/>
                    <a:pt x="118" y="386"/>
                  </a:cubicBezTo>
                  <a:cubicBezTo>
                    <a:pt x="111" y="389"/>
                    <a:pt x="108" y="397"/>
                    <a:pt x="111" y="404"/>
                  </a:cubicBezTo>
                  <a:cubicBezTo>
                    <a:pt x="113" y="409"/>
                    <a:pt x="118" y="412"/>
                    <a:pt x="123" y="412"/>
                  </a:cubicBezTo>
                  <a:cubicBezTo>
                    <a:pt x="125" y="412"/>
                    <a:pt x="127" y="411"/>
                    <a:pt x="128" y="411"/>
                  </a:cubicBezTo>
                  <a:cubicBezTo>
                    <a:pt x="195" y="383"/>
                    <a:pt x="195" y="383"/>
                    <a:pt x="195" y="383"/>
                  </a:cubicBezTo>
                  <a:cubicBezTo>
                    <a:pt x="200" y="381"/>
                    <a:pt x="203" y="376"/>
                    <a:pt x="203" y="371"/>
                  </a:cubicBezTo>
                  <a:cubicBezTo>
                    <a:pt x="203" y="331"/>
                    <a:pt x="203" y="331"/>
                    <a:pt x="203" y="331"/>
                  </a:cubicBezTo>
                  <a:cubicBezTo>
                    <a:pt x="203" y="326"/>
                    <a:pt x="201" y="322"/>
                    <a:pt x="197" y="320"/>
                  </a:cubicBezTo>
                  <a:cubicBezTo>
                    <a:pt x="194" y="317"/>
                    <a:pt x="189" y="317"/>
                    <a:pt x="185" y="318"/>
                  </a:cubicBezTo>
                  <a:cubicBezTo>
                    <a:pt x="136" y="338"/>
                    <a:pt x="136" y="338"/>
                    <a:pt x="136" y="338"/>
                  </a:cubicBezTo>
                  <a:cubicBezTo>
                    <a:pt x="136" y="326"/>
                    <a:pt x="136" y="326"/>
                    <a:pt x="136" y="326"/>
                  </a:cubicBezTo>
                  <a:cubicBezTo>
                    <a:pt x="195" y="302"/>
                    <a:pt x="195" y="302"/>
                    <a:pt x="195" y="302"/>
                  </a:cubicBezTo>
                  <a:cubicBezTo>
                    <a:pt x="200" y="300"/>
                    <a:pt x="203" y="295"/>
                    <a:pt x="203" y="290"/>
                  </a:cubicBezTo>
                  <a:cubicBezTo>
                    <a:pt x="203" y="250"/>
                    <a:pt x="203" y="250"/>
                    <a:pt x="203" y="250"/>
                  </a:cubicBezTo>
                  <a:cubicBezTo>
                    <a:pt x="203" y="245"/>
                    <a:pt x="201" y="241"/>
                    <a:pt x="197" y="239"/>
                  </a:cubicBezTo>
                  <a:cubicBezTo>
                    <a:pt x="194" y="236"/>
                    <a:pt x="189" y="236"/>
                    <a:pt x="185" y="237"/>
                  </a:cubicBezTo>
                  <a:cubicBezTo>
                    <a:pt x="136" y="257"/>
                    <a:pt x="136" y="257"/>
                    <a:pt x="136" y="257"/>
                  </a:cubicBezTo>
                  <a:cubicBezTo>
                    <a:pt x="136" y="245"/>
                    <a:pt x="136" y="245"/>
                    <a:pt x="136" y="245"/>
                  </a:cubicBezTo>
                  <a:cubicBezTo>
                    <a:pt x="195" y="221"/>
                    <a:pt x="195" y="221"/>
                    <a:pt x="195" y="221"/>
                  </a:cubicBezTo>
                  <a:cubicBezTo>
                    <a:pt x="200" y="219"/>
                    <a:pt x="203" y="214"/>
                    <a:pt x="203" y="209"/>
                  </a:cubicBezTo>
                  <a:cubicBezTo>
                    <a:pt x="203" y="169"/>
                    <a:pt x="203" y="169"/>
                    <a:pt x="203" y="169"/>
                  </a:cubicBezTo>
                  <a:cubicBezTo>
                    <a:pt x="203" y="164"/>
                    <a:pt x="201" y="160"/>
                    <a:pt x="197" y="158"/>
                  </a:cubicBezTo>
                  <a:cubicBezTo>
                    <a:pt x="194" y="155"/>
                    <a:pt x="189" y="155"/>
                    <a:pt x="185" y="156"/>
                  </a:cubicBezTo>
                  <a:cubicBezTo>
                    <a:pt x="136" y="176"/>
                    <a:pt x="136" y="176"/>
                    <a:pt x="136" y="176"/>
                  </a:cubicBezTo>
                  <a:cubicBezTo>
                    <a:pt x="136" y="164"/>
                    <a:pt x="136" y="164"/>
                    <a:pt x="136" y="164"/>
                  </a:cubicBezTo>
                  <a:cubicBezTo>
                    <a:pt x="195" y="140"/>
                    <a:pt x="195" y="140"/>
                    <a:pt x="195" y="140"/>
                  </a:cubicBezTo>
                  <a:cubicBezTo>
                    <a:pt x="200" y="138"/>
                    <a:pt x="203" y="133"/>
                    <a:pt x="203" y="128"/>
                  </a:cubicBezTo>
                  <a:cubicBezTo>
                    <a:pt x="203" y="88"/>
                    <a:pt x="203" y="88"/>
                    <a:pt x="203" y="88"/>
                  </a:cubicBezTo>
                  <a:cubicBezTo>
                    <a:pt x="203" y="83"/>
                    <a:pt x="201" y="79"/>
                    <a:pt x="197" y="77"/>
                  </a:cubicBezTo>
                  <a:cubicBezTo>
                    <a:pt x="194" y="74"/>
                    <a:pt x="189" y="74"/>
                    <a:pt x="185" y="75"/>
                  </a:cubicBezTo>
                  <a:cubicBezTo>
                    <a:pt x="123" y="100"/>
                    <a:pt x="123" y="100"/>
                    <a:pt x="123" y="100"/>
                  </a:cubicBezTo>
                  <a:cubicBezTo>
                    <a:pt x="52" y="65"/>
                    <a:pt x="52" y="65"/>
                    <a:pt x="52" y="65"/>
                  </a:cubicBezTo>
                  <a:cubicBezTo>
                    <a:pt x="123" y="29"/>
                    <a:pt x="123" y="29"/>
                    <a:pt x="123" y="29"/>
                  </a:cubicBezTo>
                  <a:cubicBezTo>
                    <a:pt x="212" y="74"/>
                    <a:pt x="212" y="74"/>
                    <a:pt x="212" y="74"/>
                  </a:cubicBezTo>
                  <a:cubicBezTo>
                    <a:pt x="212" y="385"/>
                    <a:pt x="212" y="385"/>
                    <a:pt x="212" y="385"/>
                  </a:cubicBezTo>
                  <a:cubicBezTo>
                    <a:pt x="123" y="424"/>
                    <a:pt x="123" y="424"/>
                    <a:pt x="123" y="424"/>
                  </a:cubicBezTo>
                  <a:cubicBezTo>
                    <a:pt x="27" y="378"/>
                    <a:pt x="27" y="378"/>
                    <a:pt x="27" y="378"/>
                  </a:cubicBezTo>
                  <a:cubicBezTo>
                    <a:pt x="27" y="129"/>
                    <a:pt x="27" y="129"/>
                    <a:pt x="27" y="129"/>
                  </a:cubicBezTo>
                  <a:cubicBezTo>
                    <a:pt x="27" y="122"/>
                    <a:pt x="21" y="116"/>
                    <a:pt x="13" y="116"/>
                  </a:cubicBezTo>
                  <a:cubicBezTo>
                    <a:pt x="6" y="116"/>
                    <a:pt x="0" y="122"/>
                    <a:pt x="0" y="129"/>
                  </a:cubicBezTo>
                  <a:cubicBezTo>
                    <a:pt x="0" y="386"/>
                    <a:pt x="0" y="386"/>
                    <a:pt x="0" y="386"/>
                  </a:cubicBezTo>
                  <a:cubicBezTo>
                    <a:pt x="0" y="391"/>
                    <a:pt x="3" y="396"/>
                    <a:pt x="7" y="398"/>
                  </a:cubicBezTo>
                  <a:cubicBezTo>
                    <a:pt x="117" y="450"/>
                    <a:pt x="117" y="450"/>
                    <a:pt x="117" y="450"/>
                  </a:cubicBezTo>
                  <a:cubicBezTo>
                    <a:pt x="119" y="451"/>
                    <a:pt x="121" y="452"/>
                    <a:pt x="123" y="452"/>
                  </a:cubicBezTo>
                  <a:cubicBezTo>
                    <a:pt x="124" y="452"/>
                    <a:pt x="126" y="451"/>
                    <a:pt x="128" y="451"/>
                  </a:cubicBezTo>
                  <a:cubicBezTo>
                    <a:pt x="231" y="406"/>
                    <a:pt x="231" y="406"/>
                    <a:pt x="231" y="406"/>
                  </a:cubicBezTo>
                  <a:cubicBezTo>
                    <a:pt x="236" y="404"/>
                    <a:pt x="239" y="399"/>
                    <a:pt x="239" y="394"/>
                  </a:cubicBezTo>
                  <a:cubicBezTo>
                    <a:pt x="239" y="65"/>
                    <a:pt x="239" y="65"/>
                    <a:pt x="239" y="65"/>
                  </a:cubicBezTo>
                  <a:cubicBezTo>
                    <a:pt x="239" y="60"/>
                    <a:pt x="236" y="56"/>
                    <a:pt x="231" y="54"/>
                  </a:cubicBezTo>
                  <a:close/>
                </a:path>
              </a:pathLst>
            </a:custGeom>
            <a:solidFill>
              <a:schemeClr val="bg1"/>
            </a:solidFill>
            <a:ln w="9525">
              <a:noFill/>
              <a:round/>
              <a:headEnd/>
              <a:tailEnd/>
            </a:ln>
          </p:spPr>
          <p:txBody>
            <a:bodyPr vert="horz" wrap="square" lIns="68586" tIns="34294" rIns="68586" bIns="34294" numCol="1" anchor="t" anchorCtr="0" compatLnSpc="1">
              <a:prstTxWarp prst="textNoShape">
                <a:avLst/>
              </a:prstTxWarp>
            </a:bodyPr>
            <a:lstStyle/>
            <a:p>
              <a:pPr marL="0" marR="0" lvl="0" indent="0" algn="l" defTabSz="685862"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rgbClr val="87D200"/>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F6AE4AAE-F52F-4B56-8BF8-870B61EE2344}"/>
                </a:ext>
              </a:extLst>
            </p:cNvPr>
            <p:cNvSpPr/>
            <p:nvPr/>
          </p:nvSpPr>
          <p:spPr>
            <a:xfrm>
              <a:off x="4504413" y="2001678"/>
              <a:ext cx="1369402" cy="12295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ru-RU" sz="600" b="1" i="0" u="none" strike="noStrike" kern="0" cap="none" spc="0" normalizeH="0" baseline="0" noProof="0" dirty="0">
                  <a:ln>
                    <a:noFill/>
                  </a:ln>
                  <a:solidFill>
                    <a:prstClr val="white"/>
                  </a:solidFill>
                  <a:effectLst/>
                  <a:uLnTx/>
                  <a:uFillTx/>
                  <a:latin typeface="Arial"/>
                  <a:ea typeface="+mn-ea"/>
                  <a:cs typeface="+mn-cs"/>
                </a:rPr>
                <a:t>Анализируй</a:t>
              </a:r>
              <a:endParaRPr kumimoji="0" lang="en-US" sz="700" b="1" i="0" u="none" strike="noStrike" kern="0" cap="none" spc="0" normalizeH="0" baseline="0" noProof="0" dirty="0">
                <a:ln>
                  <a:noFill/>
                </a:ln>
                <a:solidFill>
                  <a:prstClr val="white"/>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BB8EB9F9-B5DD-465D-AE89-83390AA5CF25}"/>
                </a:ext>
              </a:extLst>
            </p:cNvPr>
            <p:cNvSpPr/>
            <p:nvPr/>
          </p:nvSpPr>
          <p:spPr>
            <a:xfrm>
              <a:off x="6121519" y="1998655"/>
              <a:ext cx="1369402" cy="125006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ru-RU" sz="600" b="1" i="0" u="none" strike="noStrike" kern="0" cap="none" spc="0" normalizeH="0" baseline="0" noProof="0" dirty="0">
                  <a:ln>
                    <a:noFill/>
                  </a:ln>
                  <a:solidFill>
                    <a:prstClr val="white"/>
                  </a:solidFill>
                  <a:effectLst/>
                  <a:uLnTx/>
                  <a:uFillTx/>
                  <a:latin typeface="Arial"/>
                  <a:ea typeface="+mn-ea"/>
                  <a:cs typeface="+mn-cs"/>
                </a:rPr>
                <a:t>Действуй</a:t>
              </a:r>
              <a:endParaRPr kumimoji="0" lang="en-US" sz="600" b="1" i="0" u="none" strike="noStrike" kern="0" cap="none" spc="0" normalizeH="0" baseline="0" noProof="0" dirty="0">
                <a:ln>
                  <a:noFill/>
                </a:ln>
                <a:solidFill>
                  <a:prstClr val="white"/>
                </a:solidFill>
                <a:effectLst/>
                <a:uLnTx/>
                <a:uFillTx/>
                <a:latin typeface="Arial"/>
                <a:ea typeface="+mn-ea"/>
                <a:cs typeface="+mn-cs"/>
              </a:endParaRPr>
            </a:p>
          </p:txBody>
        </p:sp>
        <p:pic>
          <p:nvPicPr>
            <p:cNvPr id="96" name="Picture 4" descr="https://www.mapr.com/sites/default/files/icon2-more-data_3.png">
              <a:extLst>
                <a:ext uri="{FF2B5EF4-FFF2-40B4-BE49-F238E27FC236}">
                  <a16:creationId xmlns:a16="http://schemas.microsoft.com/office/drawing/2014/main" id="{79C4E619-D9B8-40F9-BBA3-8FCC7638C8ED}"/>
                </a:ext>
              </a:extLst>
            </p:cNvPr>
            <p:cNvPicPr>
              <a:picLocks noChangeAspect="1" noChangeArrowheads="1"/>
            </p:cNvPicPr>
            <p:nvPr/>
          </p:nvPicPr>
          <p:blipFill>
            <a:blip r:embed="rId32" cstate="email">
              <a:lum bright="70000" contrast="-70000"/>
              <a:extLst>
                <a:ext uri="{28A0092B-C50C-407E-A947-70E740481C1C}">
                  <a14:useLocalDpi xmlns:a14="http://schemas.microsoft.com/office/drawing/2010/main" val="0"/>
                </a:ext>
              </a:extLst>
            </a:blip>
            <a:srcRect/>
            <a:stretch>
              <a:fillRect/>
            </a:stretch>
          </p:blipFill>
          <p:spPr bwMode="auto">
            <a:xfrm>
              <a:off x="4878329" y="2502950"/>
              <a:ext cx="540514" cy="540514"/>
            </a:xfrm>
            <a:prstGeom prst="rect">
              <a:avLst/>
            </a:prstGeom>
            <a:noFill/>
          </p:spPr>
        </p:pic>
        <p:sp>
          <p:nvSpPr>
            <p:cNvPr id="97" name="Freeform 308">
              <a:extLst>
                <a:ext uri="{FF2B5EF4-FFF2-40B4-BE49-F238E27FC236}">
                  <a16:creationId xmlns:a16="http://schemas.microsoft.com/office/drawing/2014/main" id="{7754932B-5D27-4189-834B-DB389EE8928E}"/>
                </a:ext>
              </a:extLst>
            </p:cNvPr>
            <p:cNvSpPr>
              <a:spLocks/>
            </p:cNvSpPr>
            <p:nvPr/>
          </p:nvSpPr>
          <p:spPr bwMode="auto">
            <a:xfrm>
              <a:off x="6548933" y="2437347"/>
              <a:ext cx="521814" cy="540514"/>
            </a:xfrm>
            <a:custGeom>
              <a:avLst/>
              <a:gdLst/>
              <a:ahLst/>
              <a:cxnLst>
                <a:cxn ang="0">
                  <a:pos x="409" y="267"/>
                </a:cxn>
                <a:cxn ang="0">
                  <a:pos x="360" y="192"/>
                </a:cxn>
                <a:cxn ang="0">
                  <a:pos x="313" y="178"/>
                </a:cxn>
                <a:cxn ang="0">
                  <a:pos x="239" y="0"/>
                </a:cxn>
                <a:cxn ang="0">
                  <a:pos x="183" y="192"/>
                </a:cxn>
                <a:cxn ang="0">
                  <a:pos x="197" y="169"/>
                </a:cxn>
                <a:cxn ang="0">
                  <a:pos x="239" y="26"/>
                </a:cxn>
                <a:cxn ang="0">
                  <a:pos x="287" y="165"/>
                </a:cxn>
                <a:cxn ang="0">
                  <a:pos x="309" y="220"/>
                </a:cxn>
                <a:cxn ang="0">
                  <a:pos x="348" y="217"/>
                </a:cxn>
                <a:cxn ang="0">
                  <a:pos x="429" y="390"/>
                </a:cxn>
                <a:cxn ang="0">
                  <a:pos x="329" y="392"/>
                </a:cxn>
                <a:cxn ang="0">
                  <a:pos x="235" y="367"/>
                </a:cxn>
                <a:cxn ang="0">
                  <a:pos x="173" y="385"/>
                </a:cxn>
                <a:cxn ang="0">
                  <a:pos x="157" y="352"/>
                </a:cxn>
                <a:cxn ang="0">
                  <a:pos x="207" y="336"/>
                </a:cxn>
                <a:cxn ang="0">
                  <a:pos x="228" y="338"/>
                </a:cxn>
                <a:cxn ang="0">
                  <a:pos x="228" y="339"/>
                </a:cxn>
                <a:cxn ang="0">
                  <a:pos x="229" y="340"/>
                </a:cxn>
                <a:cxn ang="0">
                  <a:pos x="230" y="341"/>
                </a:cxn>
                <a:cxn ang="0">
                  <a:pos x="231" y="341"/>
                </a:cxn>
                <a:cxn ang="0">
                  <a:pos x="241" y="344"/>
                </a:cxn>
                <a:cxn ang="0">
                  <a:pos x="242" y="344"/>
                </a:cxn>
                <a:cxn ang="0">
                  <a:pos x="243" y="344"/>
                </a:cxn>
                <a:cxn ang="0">
                  <a:pos x="244" y="343"/>
                </a:cxn>
                <a:cxn ang="0">
                  <a:pos x="245" y="343"/>
                </a:cxn>
                <a:cxn ang="0">
                  <a:pos x="246" y="342"/>
                </a:cxn>
                <a:cxn ang="0">
                  <a:pos x="247" y="342"/>
                </a:cxn>
                <a:cxn ang="0">
                  <a:pos x="248" y="341"/>
                </a:cxn>
                <a:cxn ang="0">
                  <a:pos x="249" y="340"/>
                </a:cxn>
                <a:cxn ang="0">
                  <a:pos x="249" y="339"/>
                </a:cxn>
                <a:cxn ang="0">
                  <a:pos x="252" y="330"/>
                </a:cxn>
                <a:cxn ang="0">
                  <a:pos x="252" y="329"/>
                </a:cxn>
                <a:cxn ang="0">
                  <a:pos x="252" y="328"/>
                </a:cxn>
                <a:cxn ang="0">
                  <a:pos x="251" y="326"/>
                </a:cxn>
                <a:cxn ang="0">
                  <a:pos x="251" y="325"/>
                </a:cxn>
                <a:cxn ang="0">
                  <a:pos x="187" y="217"/>
                </a:cxn>
                <a:cxn ang="0">
                  <a:pos x="122" y="208"/>
                </a:cxn>
                <a:cxn ang="0">
                  <a:pos x="65" y="231"/>
                </a:cxn>
                <a:cxn ang="0">
                  <a:pos x="2" y="246"/>
                </a:cxn>
                <a:cxn ang="0">
                  <a:pos x="112" y="461"/>
                </a:cxn>
                <a:cxn ang="0">
                  <a:pos x="126" y="467"/>
                </a:cxn>
                <a:cxn ang="0">
                  <a:pos x="215" y="438"/>
                </a:cxn>
                <a:cxn ang="0">
                  <a:pos x="130" y="440"/>
                </a:cxn>
                <a:cxn ang="0">
                  <a:pos x="79" y="256"/>
                </a:cxn>
                <a:cxn ang="0">
                  <a:pos x="99" y="228"/>
                </a:cxn>
                <a:cxn ang="0">
                  <a:pos x="113" y="240"/>
                </a:cxn>
                <a:cxn ang="0">
                  <a:pos x="128" y="251"/>
                </a:cxn>
                <a:cxn ang="0">
                  <a:pos x="208" y="298"/>
                </a:cxn>
                <a:cxn ang="0">
                  <a:pos x="183" y="322"/>
                </a:cxn>
                <a:cxn ang="0">
                  <a:pos x="134" y="340"/>
                </a:cxn>
                <a:cxn ang="0">
                  <a:pos x="159" y="408"/>
                </a:cxn>
                <a:cxn ang="0">
                  <a:pos x="242" y="393"/>
                </a:cxn>
                <a:cxn ang="0">
                  <a:pos x="401" y="430"/>
                </a:cxn>
                <a:cxn ang="0">
                  <a:pos x="455" y="381"/>
                </a:cxn>
              </a:cxnLst>
              <a:rect l="0" t="0" r="r" b="b"/>
              <a:pathLst>
                <a:path w="457" h="468">
                  <a:moveTo>
                    <a:pt x="455" y="381"/>
                  </a:moveTo>
                  <a:cubicBezTo>
                    <a:pt x="451" y="348"/>
                    <a:pt x="428" y="301"/>
                    <a:pt x="409" y="267"/>
                  </a:cubicBezTo>
                  <a:cubicBezTo>
                    <a:pt x="400" y="250"/>
                    <a:pt x="390" y="233"/>
                    <a:pt x="380" y="218"/>
                  </a:cubicBezTo>
                  <a:cubicBezTo>
                    <a:pt x="366" y="195"/>
                    <a:pt x="363" y="194"/>
                    <a:pt x="360" y="192"/>
                  </a:cubicBezTo>
                  <a:cubicBezTo>
                    <a:pt x="357" y="190"/>
                    <a:pt x="350" y="186"/>
                    <a:pt x="325" y="196"/>
                  </a:cubicBezTo>
                  <a:cubicBezTo>
                    <a:pt x="313" y="178"/>
                    <a:pt x="313" y="178"/>
                    <a:pt x="313" y="178"/>
                  </a:cubicBezTo>
                  <a:cubicBezTo>
                    <a:pt x="332" y="158"/>
                    <a:pt x="343" y="132"/>
                    <a:pt x="343" y="104"/>
                  </a:cubicBezTo>
                  <a:cubicBezTo>
                    <a:pt x="343" y="46"/>
                    <a:pt x="297" y="0"/>
                    <a:pt x="239" y="0"/>
                  </a:cubicBezTo>
                  <a:cubicBezTo>
                    <a:pt x="182" y="0"/>
                    <a:pt x="135" y="46"/>
                    <a:pt x="135" y="104"/>
                  </a:cubicBezTo>
                  <a:cubicBezTo>
                    <a:pt x="135" y="140"/>
                    <a:pt x="153" y="172"/>
                    <a:pt x="183" y="192"/>
                  </a:cubicBezTo>
                  <a:cubicBezTo>
                    <a:pt x="189" y="196"/>
                    <a:pt x="197" y="194"/>
                    <a:pt x="201" y="188"/>
                  </a:cubicBezTo>
                  <a:cubicBezTo>
                    <a:pt x="205" y="181"/>
                    <a:pt x="204" y="173"/>
                    <a:pt x="197" y="169"/>
                  </a:cubicBezTo>
                  <a:cubicBezTo>
                    <a:pt x="175" y="155"/>
                    <a:pt x="162" y="131"/>
                    <a:pt x="162" y="104"/>
                  </a:cubicBezTo>
                  <a:cubicBezTo>
                    <a:pt x="162" y="61"/>
                    <a:pt x="196" y="26"/>
                    <a:pt x="239" y="26"/>
                  </a:cubicBezTo>
                  <a:cubicBezTo>
                    <a:pt x="282" y="26"/>
                    <a:pt x="317" y="61"/>
                    <a:pt x="317" y="104"/>
                  </a:cubicBezTo>
                  <a:cubicBezTo>
                    <a:pt x="317" y="128"/>
                    <a:pt x="306" y="150"/>
                    <a:pt x="287" y="165"/>
                  </a:cubicBezTo>
                  <a:cubicBezTo>
                    <a:pt x="282" y="169"/>
                    <a:pt x="281" y="177"/>
                    <a:pt x="284" y="182"/>
                  </a:cubicBezTo>
                  <a:cubicBezTo>
                    <a:pt x="309" y="220"/>
                    <a:pt x="309" y="220"/>
                    <a:pt x="309" y="220"/>
                  </a:cubicBezTo>
                  <a:cubicBezTo>
                    <a:pt x="313" y="226"/>
                    <a:pt x="320" y="228"/>
                    <a:pt x="326" y="225"/>
                  </a:cubicBezTo>
                  <a:cubicBezTo>
                    <a:pt x="334" y="221"/>
                    <a:pt x="343" y="218"/>
                    <a:pt x="348" y="217"/>
                  </a:cubicBezTo>
                  <a:cubicBezTo>
                    <a:pt x="355" y="226"/>
                    <a:pt x="373" y="255"/>
                    <a:pt x="391" y="289"/>
                  </a:cubicBezTo>
                  <a:cubicBezTo>
                    <a:pt x="416" y="335"/>
                    <a:pt x="430" y="371"/>
                    <a:pt x="429" y="390"/>
                  </a:cubicBezTo>
                  <a:cubicBezTo>
                    <a:pt x="429" y="394"/>
                    <a:pt x="428" y="397"/>
                    <a:pt x="427" y="397"/>
                  </a:cubicBezTo>
                  <a:cubicBezTo>
                    <a:pt x="423" y="401"/>
                    <a:pt x="405" y="411"/>
                    <a:pt x="329" y="392"/>
                  </a:cubicBezTo>
                  <a:cubicBezTo>
                    <a:pt x="286" y="381"/>
                    <a:pt x="246" y="366"/>
                    <a:pt x="246" y="366"/>
                  </a:cubicBezTo>
                  <a:cubicBezTo>
                    <a:pt x="242" y="365"/>
                    <a:pt x="239" y="365"/>
                    <a:pt x="235" y="367"/>
                  </a:cubicBezTo>
                  <a:cubicBezTo>
                    <a:pt x="235" y="367"/>
                    <a:pt x="222" y="374"/>
                    <a:pt x="206" y="379"/>
                  </a:cubicBezTo>
                  <a:cubicBezTo>
                    <a:pt x="180" y="388"/>
                    <a:pt x="173" y="385"/>
                    <a:pt x="173" y="385"/>
                  </a:cubicBezTo>
                  <a:cubicBezTo>
                    <a:pt x="169" y="383"/>
                    <a:pt x="164" y="379"/>
                    <a:pt x="159" y="368"/>
                  </a:cubicBezTo>
                  <a:cubicBezTo>
                    <a:pt x="155" y="360"/>
                    <a:pt x="156" y="354"/>
                    <a:pt x="157" y="352"/>
                  </a:cubicBezTo>
                  <a:cubicBezTo>
                    <a:pt x="176" y="349"/>
                    <a:pt x="195" y="347"/>
                    <a:pt x="195" y="347"/>
                  </a:cubicBezTo>
                  <a:cubicBezTo>
                    <a:pt x="201" y="347"/>
                    <a:pt x="206" y="342"/>
                    <a:pt x="207" y="336"/>
                  </a:cubicBezTo>
                  <a:cubicBezTo>
                    <a:pt x="208" y="328"/>
                    <a:pt x="211" y="324"/>
                    <a:pt x="212" y="324"/>
                  </a:cubicBezTo>
                  <a:cubicBezTo>
                    <a:pt x="214" y="323"/>
                    <a:pt x="221" y="327"/>
                    <a:pt x="228" y="338"/>
                  </a:cubicBezTo>
                  <a:cubicBezTo>
                    <a:pt x="228" y="338"/>
                    <a:pt x="228" y="338"/>
                    <a:pt x="228" y="338"/>
                  </a:cubicBezTo>
                  <a:cubicBezTo>
                    <a:pt x="228" y="338"/>
                    <a:pt x="228" y="339"/>
                    <a:pt x="228" y="339"/>
                  </a:cubicBezTo>
                  <a:cubicBezTo>
                    <a:pt x="229" y="339"/>
                    <a:pt x="229" y="339"/>
                    <a:pt x="229" y="339"/>
                  </a:cubicBezTo>
                  <a:cubicBezTo>
                    <a:pt x="229" y="339"/>
                    <a:pt x="229" y="340"/>
                    <a:pt x="229" y="340"/>
                  </a:cubicBezTo>
                  <a:cubicBezTo>
                    <a:pt x="229" y="340"/>
                    <a:pt x="229" y="340"/>
                    <a:pt x="229" y="340"/>
                  </a:cubicBezTo>
                  <a:cubicBezTo>
                    <a:pt x="230" y="340"/>
                    <a:pt x="230" y="341"/>
                    <a:pt x="230" y="341"/>
                  </a:cubicBezTo>
                  <a:cubicBezTo>
                    <a:pt x="230" y="341"/>
                    <a:pt x="230" y="341"/>
                    <a:pt x="230" y="341"/>
                  </a:cubicBezTo>
                  <a:cubicBezTo>
                    <a:pt x="231" y="341"/>
                    <a:pt x="231" y="341"/>
                    <a:pt x="231" y="341"/>
                  </a:cubicBezTo>
                  <a:cubicBezTo>
                    <a:pt x="232" y="342"/>
                    <a:pt x="234" y="343"/>
                    <a:pt x="235" y="344"/>
                  </a:cubicBezTo>
                  <a:cubicBezTo>
                    <a:pt x="237" y="344"/>
                    <a:pt x="239" y="344"/>
                    <a:pt x="241" y="344"/>
                  </a:cubicBezTo>
                  <a:cubicBezTo>
                    <a:pt x="241" y="344"/>
                    <a:pt x="241" y="344"/>
                    <a:pt x="241" y="344"/>
                  </a:cubicBezTo>
                  <a:cubicBezTo>
                    <a:pt x="241" y="344"/>
                    <a:pt x="241" y="344"/>
                    <a:pt x="242" y="344"/>
                  </a:cubicBezTo>
                  <a:cubicBezTo>
                    <a:pt x="242" y="344"/>
                    <a:pt x="242" y="344"/>
                    <a:pt x="242" y="344"/>
                  </a:cubicBezTo>
                  <a:cubicBezTo>
                    <a:pt x="242" y="344"/>
                    <a:pt x="243" y="344"/>
                    <a:pt x="243" y="344"/>
                  </a:cubicBezTo>
                  <a:cubicBezTo>
                    <a:pt x="243" y="344"/>
                    <a:pt x="243" y="344"/>
                    <a:pt x="244" y="343"/>
                  </a:cubicBezTo>
                  <a:cubicBezTo>
                    <a:pt x="244" y="343"/>
                    <a:pt x="244" y="343"/>
                    <a:pt x="244" y="343"/>
                  </a:cubicBezTo>
                  <a:cubicBezTo>
                    <a:pt x="244" y="343"/>
                    <a:pt x="245" y="343"/>
                    <a:pt x="245" y="343"/>
                  </a:cubicBezTo>
                  <a:cubicBezTo>
                    <a:pt x="245" y="343"/>
                    <a:pt x="245" y="343"/>
                    <a:pt x="245" y="343"/>
                  </a:cubicBezTo>
                  <a:cubicBezTo>
                    <a:pt x="245" y="343"/>
                    <a:pt x="245" y="343"/>
                    <a:pt x="245" y="343"/>
                  </a:cubicBezTo>
                  <a:cubicBezTo>
                    <a:pt x="246" y="342"/>
                    <a:pt x="246" y="342"/>
                    <a:pt x="246" y="342"/>
                  </a:cubicBezTo>
                  <a:cubicBezTo>
                    <a:pt x="246" y="342"/>
                    <a:pt x="246" y="342"/>
                    <a:pt x="246" y="342"/>
                  </a:cubicBezTo>
                  <a:cubicBezTo>
                    <a:pt x="246" y="342"/>
                    <a:pt x="247" y="342"/>
                    <a:pt x="247" y="342"/>
                  </a:cubicBezTo>
                  <a:cubicBezTo>
                    <a:pt x="247" y="342"/>
                    <a:pt x="247" y="342"/>
                    <a:pt x="247" y="341"/>
                  </a:cubicBezTo>
                  <a:cubicBezTo>
                    <a:pt x="247" y="341"/>
                    <a:pt x="248" y="341"/>
                    <a:pt x="248" y="341"/>
                  </a:cubicBezTo>
                  <a:cubicBezTo>
                    <a:pt x="248" y="341"/>
                    <a:pt x="248" y="341"/>
                    <a:pt x="248" y="341"/>
                  </a:cubicBezTo>
                  <a:cubicBezTo>
                    <a:pt x="248" y="340"/>
                    <a:pt x="249" y="340"/>
                    <a:pt x="249" y="340"/>
                  </a:cubicBezTo>
                  <a:cubicBezTo>
                    <a:pt x="249" y="340"/>
                    <a:pt x="249" y="340"/>
                    <a:pt x="249" y="340"/>
                  </a:cubicBezTo>
                  <a:cubicBezTo>
                    <a:pt x="249" y="340"/>
                    <a:pt x="249" y="339"/>
                    <a:pt x="249" y="339"/>
                  </a:cubicBezTo>
                  <a:cubicBezTo>
                    <a:pt x="250" y="338"/>
                    <a:pt x="251" y="336"/>
                    <a:pt x="252" y="335"/>
                  </a:cubicBezTo>
                  <a:cubicBezTo>
                    <a:pt x="252" y="333"/>
                    <a:pt x="252" y="331"/>
                    <a:pt x="252" y="330"/>
                  </a:cubicBezTo>
                  <a:cubicBezTo>
                    <a:pt x="252" y="329"/>
                    <a:pt x="252" y="329"/>
                    <a:pt x="252" y="329"/>
                  </a:cubicBezTo>
                  <a:cubicBezTo>
                    <a:pt x="252" y="329"/>
                    <a:pt x="252" y="329"/>
                    <a:pt x="252" y="329"/>
                  </a:cubicBezTo>
                  <a:cubicBezTo>
                    <a:pt x="252" y="328"/>
                    <a:pt x="252" y="328"/>
                    <a:pt x="252" y="328"/>
                  </a:cubicBezTo>
                  <a:cubicBezTo>
                    <a:pt x="252" y="328"/>
                    <a:pt x="252" y="328"/>
                    <a:pt x="252" y="328"/>
                  </a:cubicBezTo>
                  <a:cubicBezTo>
                    <a:pt x="252" y="327"/>
                    <a:pt x="252" y="327"/>
                    <a:pt x="251" y="326"/>
                  </a:cubicBezTo>
                  <a:cubicBezTo>
                    <a:pt x="251" y="326"/>
                    <a:pt x="251" y="326"/>
                    <a:pt x="251" y="326"/>
                  </a:cubicBezTo>
                  <a:cubicBezTo>
                    <a:pt x="251" y="326"/>
                    <a:pt x="251" y="326"/>
                    <a:pt x="251" y="325"/>
                  </a:cubicBezTo>
                  <a:cubicBezTo>
                    <a:pt x="251" y="325"/>
                    <a:pt x="251" y="325"/>
                    <a:pt x="251" y="325"/>
                  </a:cubicBezTo>
                  <a:cubicBezTo>
                    <a:pt x="201" y="224"/>
                    <a:pt x="201" y="224"/>
                    <a:pt x="201" y="224"/>
                  </a:cubicBezTo>
                  <a:cubicBezTo>
                    <a:pt x="198" y="219"/>
                    <a:pt x="193" y="216"/>
                    <a:pt x="187" y="217"/>
                  </a:cubicBezTo>
                  <a:cubicBezTo>
                    <a:pt x="135" y="224"/>
                    <a:pt x="135" y="224"/>
                    <a:pt x="135" y="224"/>
                  </a:cubicBezTo>
                  <a:cubicBezTo>
                    <a:pt x="133" y="218"/>
                    <a:pt x="129" y="212"/>
                    <a:pt x="122" y="208"/>
                  </a:cubicBezTo>
                  <a:cubicBezTo>
                    <a:pt x="117" y="204"/>
                    <a:pt x="107" y="200"/>
                    <a:pt x="93" y="203"/>
                  </a:cubicBezTo>
                  <a:cubicBezTo>
                    <a:pt x="75" y="207"/>
                    <a:pt x="67" y="220"/>
                    <a:pt x="65" y="231"/>
                  </a:cubicBezTo>
                  <a:cubicBezTo>
                    <a:pt x="12" y="239"/>
                    <a:pt x="12" y="239"/>
                    <a:pt x="12" y="239"/>
                  </a:cubicBezTo>
                  <a:cubicBezTo>
                    <a:pt x="7" y="239"/>
                    <a:pt x="4" y="242"/>
                    <a:pt x="2" y="246"/>
                  </a:cubicBezTo>
                  <a:cubicBezTo>
                    <a:pt x="0" y="250"/>
                    <a:pt x="0" y="254"/>
                    <a:pt x="2" y="258"/>
                  </a:cubicBezTo>
                  <a:cubicBezTo>
                    <a:pt x="112" y="461"/>
                    <a:pt x="112" y="461"/>
                    <a:pt x="112" y="461"/>
                  </a:cubicBezTo>
                  <a:cubicBezTo>
                    <a:pt x="114" y="465"/>
                    <a:pt x="119" y="468"/>
                    <a:pt x="123" y="468"/>
                  </a:cubicBezTo>
                  <a:cubicBezTo>
                    <a:pt x="124" y="468"/>
                    <a:pt x="125" y="468"/>
                    <a:pt x="126" y="467"/>
                  </a:cubicBezTo>
                  <a:cubicBezTo>
                    <a:pt x="205" y="453"/>
                    <a:pt x="205" y="453"/>
                    <a:pt x="205" y="453"/>
                  </a:cubicBezTo>
                  <a:cubicBezTo>
                    <a:pt x="212" y="452"/>
                    <a:pt x="217" y="445"/>
                    <a:pt x="215" y="438"/>
                  </a:cubicBezTo>
                  <a:cubicBezTo>
                    <a:pt x="214" y="431"/>
                    <a:pt x="207" y="426"/>
                    <a:pt x="200" y="428"/>
                  </a:cubicBezTo>
                  <a:cubicBezTo>
                    <a:pt x="130" y="440"/>
                    <a:pt x="130" y="440"/>
                    <a:pt x="130" y="440"/>
                  </a:cubicBezTo>
                  <a:cubicBezTo>
                    <a:pt x="34" y="262"/>
                    <a:pt x="34" y="262"/>
                    <a:pt x="34" y="262"/>
                  </a:cubicBezTo>
                  <a:cubicBezTo>
                    <a:pt x="79" y="256"/>
                    <a:pt x="79" y="256"/>
                    <a:pt x="79" y="256"/>
                  </a:cubicBezTo>
                  <a:cubicBezTo>
                    <a:pt x="86" y="255"/>
                    <a:pt x="91" y="249"/>
                    <a:pt x="90" y="242"/>
                  </a:cubicBezTo>
                  <a:cubicBezTo>
                    <a:pt x="90" y="239"/>
                    <a:pt x="90" y="230"/>
                    <a:pt x="99" y="228"/>
                  </a:cubicBezTo>
                  <a:cubicBezTo>
                    <a:pt x="104" y="227"/>
                    <a:pt x="106" y="229"/>
                    <a:pt x="107" y="229"/>
                  </a:cubicBezTo>
                  <a:cubicBezTo>
                    <a:pt x="111" y="232"/>
                    <a:pt x="113" y="238"/>
                    <a:pt x="113" y="240"/>
                  </a:cubicBezTo>
                  <a:cubicBezTo>
                    <a:pt x="114" y="243"/>
                    <a:pt x="115" y="247"/>
                    <a:pt x="118" y="249"/>
                  </a:cubicBezTo>
                  <a:cubicBezTo>
                    <a:pt x="121" y="251"/>
                    <a:pt x="124" y="252"/>
                    <a:pt x="128" y="251"/>
                  </a:cubicBezTo>
                  <a:cubicBezTo>
                    <a:pt x="181" y="244"/>
                    <a:pt x="181" y="244"/>
                    <a:pt x="181" y="244"/>
                  </a:cubicBezTo>
                  <a:cubicBezTo>
                    <a:pt x="208" y="298"/>
                    <a:pt x="208" y="298"/>
                    <a:pt x="208" y="298"/>
                  </a:cubicBezTo>
                  <a:cubicBezTo>
                    <a:pt x="208" y="298"/>
                    <a:pt x="207" y="298"/>
                    <a:pt x="207" y="298"/>
                  </a:cubicBezTo>
                  <a:cubicBezTo>
                    <a:pt x="196" y="300"/>
                    <a:pt x="188" y="309"/>
                    <a:pt x="183" y="322"/>
                  </a:cubicBezTo>
                  <a:cubicBezTo>
                    <a:pt x="176" y="323"/>
                    <a:pt x="164" y="324"/>
                    <a:pt x="152" y="326"/>
                  </a:cubicBezTo>
                  <a:cubicBezTo>
                    <a:pt x="144" y="328"/>
                    <a:pt x="138" y="333"/>
                    <a:pt x="134" y="340"/>
                  </a:cubicBezTo>
                  <a:cubicBezTo>
                    <a:pt x="128" y="351"/>
                    <a:pt x="129" y="365"/>
                    <a:pt x="135" y="379"/>
                  </a:cubicBezTo>
                  <a:cubicBezTo>
                    <a:pt x="141" y="393"/>
                    <a:pt x="149" y="402"/>
                    <a:pt x="159" y="408"/>
                  </a:cubicBezTo>
                  <a:cubicBezTo>
                    <a:pt x="170" y="415"/>
                    <a:pt x="188" y="414"/>
                    <a:pt x="214" y="404"/>
                  </a:cubicBezTo>
                  <a:cubicBezTo>
                    <a:pt x="226" y="400"/>
                    <a:pt x="236" y="396"/>
                    <a:pt x="242" y="393"/>
                  </a:cubicBezTo>
                  <a:cubicBezTo>
                    <a:pt x="254" y="397"/>
                    <a:pt x="287" y="409"/>
                    <a:pt x="323" y="418"/>
                  </a:cubicBezTo>
                  <a:cubicBezTo>
                    <a:pt x="358" y="426"/>
                    <a:pt x="383" y="430"/>
                    <a:pt x="401" y="430"/>
                  </a:cubicBezTo>
                  <a:cubicBezTo>
                    <a:pt x="427" y="430"/>
                    <a:pt x="438" y="423"/>
                    <a:pt x="445" y="417"/>
                  </a:cubicBezTo>
                  <a:cubicBezTo>
                    <a:pt x="453" y="409"/>
                    <a:pt x="457" y="397"/>
                    <a:pt x="455" y="381"/>
                  </a:cubicBezTo>
                  <a:close/>
                </a:path>
              </a:pathLst>
            </a:custGeom>
            <a:solidFill>
              <a:schemeClr val="bg1"/>
            </a:solidFill>
            <a:ln w="9525">
              <a:solidFill>
                <a:schemeClr val="bg1"/>
              </a:solidFill>
              <a:round/>
              <a:headEnd/>
              <a:tailEnd/>
            </a:ln>
          </p:spPr>
          <p:txBody>
            <a:bodyPr vert="horz" wrap="square" lIns="68586" tIns="34294" rIns="68586" bIns="34294" numCol="1" anchor="t" anchorCtr="0" compatLnSpc="1">
              <a:prstTxWarp prst="textNoShape">
                <a:avLst/>
              </a:prstTxWarp>
            </a:bodyPr>
            <a:lstStyle/>
            <a:p>
              <a:pPr marL="0" marR="0" lvl="0" indent="0" algn="l" defTabSz="685862"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rgbClr val="87D200"/>
                </a:solidFill>
                <a:effectLst/>
                <a:uLnTx/>
                <a:uFillTx/>
                <a:latin typeface="Arial"/>
                <a:ea typeface="+mn-ea"/>
                <a:cs typeface="+mn-cs"/>
              </a:endParaRPr>
            </a:p>
          </p:txBody>
        </p:sp>
        <p:sp>
          <p:nvSpPr>
            <p:cNvPr id="98" name="Right Arrow 1">
              <a:extLst>
                <a:ext uri="{FF2B5EF4-FFF2-40B4-BE49-F238E27FC236}">
                  <a16:creationId xmlns:a16="http://schemas.microsoft.com/office/drawing/2014/main" id="{1A08FE41-72A2-48B5-8649-D45850D0A7B2}"/>
                </a:ext>
              </a:extLst>
            </p:cNvPr>
            <p:cNvSpPr/>
            <p:nvPr/>
          </p:nvSpPr>
          <p:spPr>
            <a:xfrm>
              <a:off x="2636630" y="2486989"/>
              <a:ext cx="235374" cy="38578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99" name="Right Arrow 29">
              <a:extLst>
                <a:ext uri="{FF2B5EF4-FFF2-40B4-BE49-F238E27FC236}">
                  <a16:creationId xmlns:a16="http://schemas.microsoft.com/office/drawing/2014/main" id="{98A58F38-EE07-411B-9570-FE1279C66923}"/>
                </a:ext>
              </a:extLst>
            </p:cNvPr>
            <p:cNvSpPr/>
            <p:nvPr/>
          </p:nvSpPr>
          <p:spPr>
            <a:xfrm>
              <a:off x="4251305" y="2463765"/>
              <a:ext cx="235374" cy="38578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100" name="Right Arrow 30">
              <a:extLst>
                <a:ext uri="{FF2B5EF4-FFF2-40B4-BE49-F238E27FC236}">
                  <a16:creationId xmlns:a16="http://schemas.microsoft.com/office/drawing/2014/main" id="{125004AF-9976-4677-A4F4-175FEF94F2C6}"/>
                </a:ext>
              </a:extLst>
            </p:cNvPr>
            <p:cNvSpPr/>
            <p:nvPr/>
          </p:nvSpPr>
          <p:spPr>
            <a:xfrm>
              <a:off x="5893385" y="2463946"/>
              <a:ext cx="235374" cy="38578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101" name="U-Turn Arrow 2">
              <a:extLst>
                <a:ext uri="{FF2B5EF4-FFF2-40B4-BE49-F238E27FC236}">
                  <a16:creationId xmlns:a16="http://schemas.microsoft.com/office/drawing/2014/main" id="{04F1220F-B25C-4F01-A23C-E2A7FF6F84E5}"/>
                </a:ext>
              </a:extLst>
            </p:cNvPr>
            <p:cNvSpPr/>
            <p:nvPr/>
          </p:nvSpPr>
          <p:spPr>
            <a:xfrm rot="10800000">
              <a:off x="3435914" y="3213243"/>
              <a:ext cx="3184995" cy="606473"/>
            </a:xfrm>
            <a:prstGeom prst="utur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Arial"/>
                <a:ea typeface="+mn-ea"/>
                <a:cs typeface="+mn-cs"/>
              </a:endParaRPr>
            </a:p>
          </p:txBody>
        </p:sp>
      </p:grpSp>
      <p:grpSp>
        <p:nvGrpSpPr>
          <p:cNvPr id="102" name="Group 101">
            <a:extLst>
              <a:ext uri="{FF2B5EF4-FFF2-40B4-BE49-F238E27FC236}">
                <a16:creationId xmlns:a16="http://schemas.microsoft.com/office/drawing/2014/main" id="{AD71082C-010D-4751-9D5E-CB2647B0912C}"/>
              </a:ext>
            </a:extLst>
          </p:cNvPr>
          <p:cNvGrpSpPr/>
          <p:nvPr/>
        </p:nvGrpSpPr>
        <p:grpSpPr>
          <a:xfrm>
            <a:off x="2002659" y="1204621"/>
            <a:ext cx="6457468" cy="319049"/>
            <a:chOff x="4175365" y="1294161"/>
            <a:chExt cx="6374468" cy="425399"/>
          </a:xfrm>
        </p:grpSpPr>
        <p:sp>
          <p:nvSpPr>
            <p:cNvPr id="103" name="Rectangle 102">
              <a:extLst>
                <a:ext uri="{FF2B5EF4-FFF2-40B4-BE49-F238E27FC236}">
                  <a16:creationId xmlns:a16="http://schemas.microsoft.com/office/drawing/2014/main" id="{7BEEF6F9-F2BF-4E85-804E-3ECADEDA0977}"/>
                </a:ext>
              </a:extLst>
            </p:cNvPr>
            <p:cNvSpPr/>
            <p:nvPr/>
          </p:nvSpPr>
          <p:spPr>
            <a:xfrm>
              <a:off x="4175365" y="1294161"/>
              <a:ext cx="1243102" cy="4191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2">
                <a:defRPr/>
              </a:pPr>
              <a:r>
                <a:rPr lang="ru-RU" sz="750" dirty="0">
                  <a:solidFill>
                    <a:prstClr val="white"/>
                  </a:solidFill>
                  <a:latin typeface="Arial"/>
                </a:rPr>
                <a:t>Машиностроение</a:t>
              </a:r>
              <a:endParaRPr lang="en-US" sz="750" dirty="0">
                <a:solidFill>
                  <a:prstClr val="white"/>
                </a:solidFill>
                <a:latin typeface="Arial"/>
              </a:endParaRPr>
            </a:p>
          </p:txBody>
        </p:sp>
        <p:sp>
          <p:nvSpPr>
            <p:cNvPr id="104" name="Rectangle 103">
              <a:extLst>
                <a:ext uri="{FF2B5EF4-FFF2-40B4-BE49-F238E27FC236}">
                  <a16:creationId xmlns:a16="http://schemas.microsoft.com/office/drawing/2014/main" id="{47992E8B-7D96-4B52-9D72-8B27F11181A2}"/>
                </a:ext>
              </a:extLst>
            </p:cNvPr>
            <p:cNvSpPr/>
            <p:nvPr/>
          </p:nvSpPr>
          <p:spPr>
            <a:xfrm>
              <a:off x="5478736" y="1300457"/>
              <a:ext cx="1243102" cy="4191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2">
                <a:defRPr/>
              </a:pPr>
              <a:r>
                <a:rPr lang="ru-RU" sz="750" dirty="0">
                  <a:solidFill>
                    <a:prstClr val="white"/>
                  </a:solidFill>
                  <a:latin typeface="Arial"/>
                </a:rPr>
                <a:t>Пищевая промышленность</a:t>
              </a:r>
              <a:endParaRPr lang="en-US" sz="750" dirty="0">
                <a:solidFill>
                  <a:prstClr val="white"/>
                </a:solidFill>
                <a:latin typeface="Arial"/>
              </a:endParaRPr>
            </a:p>
          </p:txBody>
        </p:sp>
        <p:sp>
          <p:nvSpPr>
            <p:cNvPr id="105" name="Rectangle 104">
              <a:extLst>
                <a:ext uri="{FF2B5EF4-FFF2-40B4-BE49-F238E27FC236}">
                  <a16:creationId xmlns:a16="http://schemas.microsoft.com/office/drawing/2014/main" id="{78201BFF-7010-48EA-8857-663F44408057}"/>
                </a:ext>
              </a:extLst>
            </p:cNvPr>
            <p:cNvSpPr/>
            <p:nvPr/>
          </p:nvSpPr>
          <p:spPr>
            <a:xfrm>
              <a:off x="6754735" y="1300457"/>
              <a:ext cx="1243102" cy="4191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2">
                <a:defRPr/>
              </a:pPr>
              <a:r>
                <a:rPr lang="ru-RU" sz="750" dirty="0">
                  <a:solidFill>
                    <a:prstClr val="white"/>
                  </a:solidFill>
                  <a:latin typeface="Arial"/>
                </a:rPr>
                <a:t>Водоснабжение</a:t>
              </a:r>
              <a:endParaRPr lang="en-US" sz="750" dirty="0">
                <a:solidFill>
                  <a:prstClr val="white"/>
                </a:solidFill>
                <a:latin typeface="Arial"/>
              </a:endParaRPr>
            </a:p>
          </p:txBody>
        </p:sp>
        <p:sp>
          <p:nvSpPr>
            <p:cNvPr id="106" name="Rectangle 105">
              <a:extLst>
                <a:ext uri="{FF2B5EF4-FFF2-40B4-BE49-F238E27FC236}">
                  <a16:creationId xmlns:a16="http://schemas.microsoft.com/office/drawing/2014/main" id="{91159C78-9205-471E-88E6-A508BE9D8D6C}"/>
                </a:ext>
              </a:extLst>
            </p:cNvPr>
            <p:cNvSpPr/>
            <p:nvPr/>
          </p:nvSpPr>
          <p:spPr>
            <a:xfrm>
              <a:off x="8030734" y="1300457"/>
              <a:ext cx="1243102" cy="4191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2">
                <a:defRPr/>
              </a:pPr>
              <a:r>
                <a:rPr lang="ru-RU" sz="750" dirty="0">
                  <a:solidFill>
                    <a:prstClr val="white"/>
                  </a:solidFill>
                  <a:latin typeface="Arial"/>
                </a:rPr>
                <a:t>Металлургия и добыча полезных ископаемых</a:t>
              </a:r>
              <a:endParaRPr lang="en-US" sz="750" dirty="0">
                <a:solidFill>
                  <a:prstClr val="white"/>
                </a:solidFill>
                <a:latin typeface="Arial"/>
              </a:endParaRPr>
            </a:p>
          </p:txBody>
        </p:sp>
        <p:sp>
          <p:nvSpPr>
            <p:cNvPr id="107" name="Rectangle 106">
              <a:extLst>
                <a:ext uri="{FF2B5EF4-FFF2-40B4-BE49-F238E27FC236}">
                  <a16:creationId xmlns:a16="http://schemas.microsoft.com/office/drawing/2014/main" id="{FC6051DE-DC65-462E-8A61-C167F2F36370}"/>
                </a:ext>
              </a:extLst>
            </p:cNvPr>
            <p:cNvSpPr/>
            <p:nvPr/>
          </p:nvSpPr>
          <p:spPr>
            <a:xfrm>
              <a:off x="9306731" y="1300457"/>
              <a:ext cx="1243102" cy="4191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2">
                <a:defRPr/>
              </a:pPr>
              <a:r>
                <a:rPr lang="ru-RU" sz="750" dirty="0">
                  <a:solidFill>
                    <a:prstClr val="white"/>
                  </a:solidFill>
                  <a:latin typeface="Arial"/>
                </a:rPr>
                <a:t>Нефть и газ</a:t>
              </a:r>
              <a:endParaRPr lang="en-US" sz="750" dirty="0">
                <a:solidFill>
                  <a:prstClr val="white"/>
                </a:solidFill>
                <a:latin typeface="Arial"/>
              </a:endParaRPr>
            </a:p>
          </p:txBody>
        </p:sp>
      </p:grpSp>
    </p:spTree>
    <p:extLst>
      <p:ext uri="{BB962C8B-B14F-4D97-AF65-F5344CB8AC3E}">
        <p14:creationId xmlns:p14="http://schemas.microsoft.com/office/powerpoint/2010/main" val="2355484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8AE5D476-87A3-4BF7-B191-AA728904C1CB}"/>
              </a:ext>
            </a:extLst>
          </p:cNvPr>
          <p:cNvSpPr/>
          <p:nvPr/>
        </p:nvSpPr>
        <p:spPr>
          <a:xfrm flipV="1">
            <a:off x="0" y="835"/>
            <a:ext cx="9144000" cy="67531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41FFFF95-308C-4E27-AEAF-A5D32F666BBD}"/>
              </a:ext>
            </a:extLst>
          </p:cNvPr>
          <p:cNvSpPr/>
          <p:nvPr/>
        </p:nvSpPr>
        <p:spPr>
          <a:xfrm flipV="1">
            <a:off x="0" y="574521"/>
            <a:ext cx="9144000" cy="105516"/>
          </a:xfrm>
          <a:prstGeom prst="rect">
            <a:avLst/>
          </a:prstGeom>
          <a:solidFill>
            <a:schemeClr val="tx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8" name="Title 1">
            <a:extLst>
              <a:ext uri="{FF2B5EF4-FFF2-40B4-BE49-F238E27FC236}">
                <a16:creationId xmlns:a16="http://schemas.microsoft.com/office/drawing/2014/main" id="{4AABF7E6-A1D3-48BC-9AF9-3A3D5E6C0DF9}"/>
              </a:ext>
            </a:extLst>
          </p:cNvPr>
          <p:cNvSpPr txBox="1">
            <a:spLocks/>
          </p:cNvSpPr>
          <p:nvPr/>
        </p:nvSpPr>
        <p:spPr>
          <a:xfrm>
            <a:off x="218190" y="108510"/>
            <a:ext cx="9144000" cy="338949"/>
          </a:xfrm>
          <a:prstGeom prst="rect">
            <a:avLst/>
          </a:prstGeom>
        </p:spPr>
        <p:txBody>
          <a:bodyPr/>
          <a:lstStyle>
            <a:lvl1pPr algn="l" defTabSz="457184" rtl="0" eaLnBrk="1" latinLnBrk="0" hangingPunct="1">
              <a:spcBef>
                <a:spcPct val="0"/>
              </a:spcBef>
              <a:buNone/>
              <a:defRPr sz="2400" kern="1200">
                <a:solidFill>
                  <a:srgbClr val="36C746"/>
                </a:solidFill>
                <a:latin typeface="Arial"/>
                <a:ea typeface="+mj-ea"/>
                <a:cs typeface="Arial"/>
              </a:defRPr>
            </a:lvl1pPr>
          </a:lstStyle>
          <a:p>
            <a:pPr lvl="0">
              <a:defRPr/>
            </a:pPr>
            <a:r>
              <a:rPr lang="ru-RU" dirty="0">
                <a:solidFill>
                  <a:prstClr val="white"/>
                </a:solidFill>
              </a:rPr>
              <a:t>Общие сведения: </a:t>
            </a:r>
            <a:r>
              <a:rPr kumimoji="0" lang="ru-RU" sz="2400" b="0" i="0" u="none" strike="noStrike" cap="none" normalizeH="0" baseline="0" noProof="0" dirty="0">
                <a:ln>
                  <a:noFill/>
                </a:ln>
                <a:solidFill>
                  <a:prstClr val="white"/>
                </a:solidFill>
                <a:uLnTx/>
                <a:uFillTx/>
                <a:latin typeface="Arial"/>
                <a:ea typeface="黑体" panose="02010609060101010101" pitchFamily="49" charset="-122"/>
                <a:cs typeface="Arial"/>
              </a:rPr>
              <a:t>применение Modicon </a:t>
            </a:r>
            <a:r>
              <a:rPr kumimoji="0" lang="en-US" sz="2400" b="0" i="0" u="none" strike="noStrike" cap="none" normalizeH="0" baseline="0" noProof="0" dirty="0">
                <a:ln>
                  <a:noFill/>
                </a:ln>
                <a:solidFill>
                  <a:prstClr val="white"/>
                </a:solidFill>
                <a:uLnTx/>
                <a:uFillTx/>
                <a:latin typeface="Arial"/>
                <a:ea typeface="黑体" panose="02010609060101010101" pitchFamily="49" charset="-122"/>
                <a:cs typeface="Arial"/>
              </a:rPr>
              <a:t>Switch</a:t>
            </a:r>
            <a:r>
              <a:rPr kumimoji="0" lang="ru-RU" sz="2400" b="0" i="0" u="none" strike="noStrike" cap="none" normalizeH="0" baseline="0" noProof="0" dirty="0">
                <a:ln>
                  <a:noFill/>
                </a:ln>
                <a:solidFill>
                  <a:prstClr val="white"/>
                </a:solidFill>
                <a:uLnTx/>
                <a:uFillTx/>
                <a:latin typeface="Arial"/>
                <a:ea typeface="黑体" panose="02010609060101010101" pitchFamily="49" charset="-122"/>
                <a:cs typeface="Arial"/>
              </a:rPr>
              <a:t> автоматизированного производства</a:t>
            </a:r>
          </a:p>
        </p:txBody>
      </p:sp>
      <p:sp>
        <p:nvSpPr>
          <p:cNvPr id="96" name="Freeform 3">
            <a:extLst>
              <a:ext uri="{FF2B5EF4-FFF2-40B4-BE49-F238E27FC236}">
                <a16:creationId xmlns:a16="http://schemas.microsoft.com/office/drawing/2014/main" id="{A16627AE-90FA-4DC1-B0B0-F22BFDECE011}"/>
              </a:ext>
            </a:extLst>
          </p:cNvPr>
          <p:cNvSpPr/>
          <p:nvPr/>
        </p:nvSpPr>
        <p:spPr>
          <a:xfrm>
            <a:off x="65851" y="3553662"/>
            <a:ext cx="5400000" cy="1431229"/>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noFill/>
          <a:ln w="31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144000" tIns="0" rIns="0" bIns="0" rtlCol="0" anchor="ctr"/>
          <a:lstStyle/>
          <a:p>
            <a:pPr marL="0" marR="0" lvl="0" indent="0" algn="l" defTabSz="684394" rtl="0" eaLnBrk="1" fontAlgn="base" latinLnBrk="0" hangingPunct="1">
              <a:lnSpc>
                <a:spcPct val="100000"/>
              </a:lnSpc>
              <a:spcBef>
                <a:spcPct val="0"/>
              </a:spcBef>
              <a:spcAft>
                <a:spcPct val="0"/>
              </a:spcAft>
              <a:buClrTx/>
              <a:buSzTx/>
              <a:buFontTx/>
              <a:buNone/>
              <a:tabLst/>
              <a:defRPr/>
            </a:pPr>
            <a:r>
              <a:rPr kumimoji="0" lang="ru-RU" sz="1067" b="0" i="0" u="none" strike="noStrike" cap="none" normalizeH="0" baseline="0" noProof="0" dirty="0">
                <a:ln>
                  <a:noFill/>
                </a:ln>
                <a:solidFill>
                  <a:srgbClr val="00B0F0"/>
                </a:solidFill>
                <a:uLnTx/>
                <a:uFillTx/>
                <a:latin typeface="Arial Rounded MT Bold" charset="0"/>
                <a:ea typeface="Arial Rounded MT Std" charset="0"/>
                <a:cs typeface="Arial Rounded MT Std" charset="0"/>
              </a:rPr>
              <a:t>Подключенные </a:t>
            </a:r>
          </a:p>
          <a:p>
            <a:pPr marL="0" marR="0" lvl="0" indent="0" algn="l" defTabSz="684394" rtl="0" eaLnBrk="1" fontAlgn="base" latinLnBrk="0" hangingPunct="1">
              <a:lnSpc>
                <a:spcPct val="100000"/>
              </a:lnSpc>
              <a:spcBef>
                <a:spcPct val="0"/>
              </a:spcBef>
              <a:spcAft>
                <a:spcPct val="0"/>
              </a:spcAft>
              <a:buClrTx/>
              <a:buSzTx/>
              <a:buFontTx/>
              <a:buNone/>
              <a:tabLst/>
              <a:defRPr/>
            </a:pPr>
            <a:r>
              <a:rPr kumimoji="0" lang="ru-RU" sz="1067" b="0" i="0" u="none" strike="noStrike" cap="none" normalizeH="0" baseline="0" noProof="0" dirty="0">
                <a:ln>
                  <a:noFill/>
                </a:ln>
                <a:solidFill>
                  <a:srgbClr val="00B0F0"/>
                </a:solidFill>
                <a:uLnTx/>
                <a:uFillTx/>
                <a:latin typeface="Arial Rounded MT Bold" charset="0"/>
                <a:ea typeface="Arial Rounded MT Std" charset="0"/>
                <a:cs typeface="Arial Rounded MT Std" charset="0"/>
              </a:rPr>
              <a:t>продукты</a:t>
            </a:r>
          </a:p>
        </p:txBody>
      </p:sp>
      <p:sp>
        <p:nvSpPr>
          <p:cNvPr id="97" name="Freeform 3">
            <a:extLst>
              <a:ext uri="{FF2B5EF4-FFF2-40B4-BE49-F238E27FC236}">
                <a16:creationId xmlns:a16="http://schemas.microsoft.com/office/drawing/2014/main" id="{1A95C1B8-CE38-4AD0-AD40-50037C989A61}"/>
              </a:ext>
            </a:extLst>
          </p:cNvPr>
          <p:cNvSpPr/>
          <p:nvPr/>
        </p:nvSpPr>
        <p:spPr>
          <a:xfrm>
            <a:off x="62195" y="1746460"/>
            <a:ext cx="5400000" cy="1362080"/>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noFill/>
          <a:ln w="31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144000" tIns="0" rIns="0" bIns="0" rtlCol="0" anchor="ctr"/>
          <a:lstStyle/>
          <a:p>
            <a:pPr marL="0" marR="0" lvl="0" indent="0" algn="l" defTabSz="684394" rtl="0" eaLnBrk="1" fontAlgn="base" latinLnBrk="0" hangingPunct="1">
              <a:lnSpc>
                <a:spcPct val="100000"/>
              </a:lnSpc>
              <a:spcBef>
                <a:spcPct val="0"/>
              </a:spcBef>
              <a:spcAft>
                <a:spcPct val="0"/>
              </a:spcAft>
              <a:buClrTx/>
              <a:buSzTx/>
              <a:buFontTx/>
              <a:buNone/>
              <a:tabLst/>
              <a:defRPr/>
            </a:pPr>
            <a:r>
              <a:rPr kumimoji="0" lang="ru-RU" sz="1067" b="0" i="0" u="none" strike="noStrike" cap="none" normalizeH="0" baseline="0" noProof="0" dirty="0">
                <a:ln>
                  <a:noFill/>
                </a:ln>
                <a:solidFill>
                  <a:srgbClr val="00B0F0"/>
                </a:solidFill>
                <a:uLnTx/>
                <a:uFillTx/>
                <a:latin typeface="Arial Rounded MT Bold" charset="0"/>
                <a:ea typeface="Arial Rounded MT Std" charset="0"/>
                <a:cs typeface="Arial Rounded MT Std" charset="0"/>
              </a:rPr>
              <a:t>Периферийное </a:t>
            </a:r>
          </a:p>
          <a:p>
            <a:pPr marL="0" marR="0" lvl="0" indent="0" algn="l" defTabSz="684394" rtl="0" eaLnBrk="1" fontAlgn="base" latinLnBrk="0" hangingPunct="1">
              <a:lnSpc>
                <a:spcPct val="100000"/>
              </a:lnSpc>
              <a:spcBef>
                <a:spcPct val="0"/>
              </a:spcBef>
              <a:spcAft>
                <a:spcPct val="0"/>
              </a:spcAft>
              <a:buClrTx/>
              <a:buSzTx/>
              <a:buFontTx/>
              <a:buNone/>
              <a:tabLst/>
              <a:defRPr/>
            </a:pPr>
            <a:r>
              <a:rPr kumimoji="0" lang="ru-RU" sz="1067" b="0" i="0" u="none" strike="noStrike" cap="none" normalizeH="0" baseline="0" noProof="0" dirty="0">
                <a:ln>
                  <a:noFill/>
                </a:ln>
                <a:solidFill>
                  <a:srgbClr val="00B0F0"/>
                </a:solidFill>
                <a:uLnTx/>
                <a:uFillTx/>
                <a:latin typeface="Arial Rounded MT Bold" charset="0"/>
                <a:ea typeface="Arial Rounded MT Std" charset="0"/>
                <a:cs typeface="Arial Rounded MT Std" charset="0"/>
              </a:rPr>
              <a:t>управление</a:t>
            </a:r>
          </a:p>
        </p:txBody>
      </p:sp>
      <p:cxnSp>
        <p:nvCxnSpPr>
          <p:cNvPr id="98" name="Gerade Verbindung 63">
            <a:extLst>
              <a:ext uri="{FF2B5EF4-FFF2-40B4-BE49-F238E27FC236}">
                <a16:creationId xmlns:a16="http://schemas.microsoft.com/office/drawing/2014/main" id="{9304599A-5626-4138-BC9E-4A6447D61821}"/>
              </a:ext>
            </a:extLst>
          </p:cNvPr>
          <p:cNvCxnSpPr>
            <a:cxnSpLocks noChangeShapeType="1"/>
          </p:cNvCxnSpPr>
          <p:nvPr/>
        </p:nvCxnSpPr>
        <p:spPr bwMode="auto">
          <a:xfrm>
            <a:off x="3055129" y="2678906"/>
            <a:ext cx="0" cy="604996"/>
          </a:xfrm>
          <a:prstGeom prst="line">
            <a:avLst/>
          </a:prstGeom>
          <a:noFill/>
          <a:ln w="28575" cap="rnd" algn="ctr">
            <a:solidFill>
              <a:srgbClr val="00B050"/>
            </a:solidFill>
            <a:round/>
            <a:headEnd type="none" w="sm" len="sm"/>
            <a:tailEnd type="none" w="sm" len="sm"/>
          </a:ln>
        </p:spPr>
      </p:cxnSp>
      <p:cxnSp>
        <p:nvCxnSpPr>
          <p:cNvPr id="99" name="Gerade Verbindung 63">
            <a:extLst>
              <a:ext uri="{FF2B5EF4-FFF2-40B4-BE49-F238E27FC236}">
                <a16:creationId xmlns:a16="http://schemas.microsoft.com/office/drawing/2014/main" id="{4C898DBB-9E9D-4B8E-8147-5A2EC2B5B250}"/>
              </a:ext>
            </a:extLst>
          </p:cNvPr>
          <p:cNvCxnSpPr>
            <a:cxnSpLocks noChangeShapeType="1"/>
          </p:cNvCxnSpPr>
          <p:nvPr/>
        </p:nvCxnSpPr>
        <p:spPr bwMode="auto">
          <a:xfrm>
            <a:off x="3620751" y="3892550"/>
            <a:ext cx="0" cy="201167"/>
          </a:xfrm>
          <a:prstGeom prst="line">
            <a:avLst/>
          </a:prstGeom>
          <a:noFill/>
          <a:ln w="28575" cap="rnd" algn="ctr">
            <a:solidFill>
              <a:srgbClr val="00B050"/>
            </a:solidFill>
            <a:round/>
            <a:headEnd type="none" w="sm" len="sm"/>
            <a:tailEnd type="none" w="sm" len="sm"/>
          </a:ln>
        </p:spPr>
      </p:cxnSp>
      <p:cxnSp>
        <p:nvCxnSpPr>
          <p:cNvPr id="100" name="Gerade Verbindung 63">
            <a:extLst>
              <a:ext uri="{FF2B5EF4-FFF2-40B4-BE49-F238E27FC236}">
                <a16:creationId xmlns:a16="http://schemas.microsoft.com/office/drawing/2014/main" id="{14AB5655-1659-473D-A7A4-C1689F247BB7}"/>
              </a:ext>
            </a:extLst>
          </p:cNvPr>
          <p:cNvCxnSpPr>
            <a:cxnSpLocks noChangeShapeType="1"/>
          </p:cNvCxnSpPr>
          <p:nvPr/>
        </p:nvCxnSpPr>
        <p:spPr bwMode="auto">
          <a:xfrm>
            <a:off x="2803447" y="3876541"/>
            <a:ext cx="0" cy="206792"/>
          </a:xfrm>
          <a:prstGeom prst="line">
            <a:avLst/>
          </a:prstGeom>
          <a:noFill/>
          <a:ln w="28575" cap="rnd" algn="ctr">
            <a:solidFill>
              <a:srgbClr val="00B050"/>
            </a:solidFill>
            <a:round/>
            <a:headEnd type="none" w="sm" len="sm"/>
            <a:tailEnd type="none" w="sm" len="sm"/>
          </a:ln>
        </p:spPr>
      </p:cxnSp>
      <p:pic>
        <p:nvPicPr>
          <p:cNvPr id="101" name="Picture 3">
            <a:extLst>
              <a:ext uri="{FF2B5EF4-FFF2-40B4-BE49-F238E27FC236}">
                <a16:creationId xmlns:a16="http://schemas.microsoft.com/office/drawing/2014/main" id="{23CC7A19-89CC-41CF-8EB6-CCA3E4AAD18F}"/>
              </a:ext>
            </a:extLst>
          </p:cNvPr>
          <p:cNvPicPr>
            <a:picLocks noChangeAspect="1" noChangeArrowheads="1"/>
          </p:cNvPicPr>
          <p:nvPr/>
        </p:nvPicPr>
        <p:blipFill>
          <a:blip r:embed="rId3" cstate="print"/>
          <a:srcRect/>
          <a:stretch>
            <a:fillRect/>
          </a:stretch>
        </p:blipFill>
        <p:spPr bwMode="auto">
          <a:xfrm>
            <a:off x="2545558" y="4128367"/>
            <a:ext cx="586317" cy="491067"/>
          </a:xfrm>
          <a:prstGeom prst="rect">
            <a:avLst/>
          </a:prstGeom>
          <a:noFill/>
          <a:ln w="9525">
            <a:noFill/>
            <a:miter lim="800000"/>
            <a:headEnd/>
            <a:tailEnd/>
          </a:ln>
        </p:spPr>
      </p:pic>
      <p:cxnSp>
        <p:nvCxnSpPr>
          <p:cNvPr id="102" name="Gerade Verbindung 63">
            <a:extLst>
              <a:ext uri="{FF2B5EF4-FFF2-40B4-BE49-F238E27FC236}">
                <a16:creationId xmlns:a16="http://schemas.microsoft.com/office/drawing/2014/main" id="{F7325834-337A-4762-B22B-B5C5DD1F19D8}"/>
              </a:ext>
            </a:extLst>
          </p:cNvPr>
          <p:cNvCxnSpPr>
            <a:cxnSpLocks noChangeShapeType="1"/>
            <a:endCxn id="84" idx="1"/>
          </p:cNvCxnSpPr>
          <p:nvPr/>
        </p:nvCxnSpPr>
        <p:spPr bwMode="auto">
          <a:xfrm flipV="1">
            <a:off x="3629046" y="3529707"/>
            <a:ext cx="616254" cy="356493"/>
          </a:xfrm>
          <a:prstGeom prst="line">
            <a:avLst/>
          </a:prstGeom>
          <a:noFill/>
          <a:ln w="28575" cap="rnd" algn="ctr">
            <a:solidFill>
              <a:srgbClr val="00B050"/>
            </a:solidFill>
            <a:round/>
            <a:headEnd type="none" w="sm" len="sm"/>
            <a:tailEnd type="none" w="sm" len="sm"/>
          </a:ln>
        </p:spPr>
      </p:cxnSp>
      <p:cxnSp>
        <p:nvCxnSpPr>
          <p:cNvPr id="103" name="Gerade Verbindung 63">
            <a:extLst>
              <a:ext uri="{FF2B5EF4-FFF2-40B4-BE49-F238E27FC236}">
                <a16:creationId xmlns:a16="http://schemas.microsoft.com/office/drawing/2014/main" id="{DAFF7F35-D443-4BE1-9A6D-5779126DE239}"/>
              </a:ext>
            </a:extLst>
          </p:cNvPr>
          <p:cNvCxnSpPr>
            <a:cxnSpLocks noChangeShapeType="1"/>
          </p:cNvCxnSpPr>
          <p:nvPr/>
        </p:nvCxnSpPr>
        <p:spPr bwMode="auto">
          <a:xfrm>
            <a:off x="4324112" y="3893634"/>
            <a:ext cx="0" cy="206792"/>
          </a:xfrm>
          <a:prstGeom prst="line">
            <a:avLst/>
          </a:prstGeom>
          <a:noFill/>
          <a:ln w="28575" cap="rnd" algn="ctr">
            <a:solidFill>
              <a:srgbClr val="00B050"/>
            </a:solidFill>
            <a:round/>
            <a:headEnd type="none" w="sm" len="sm"/>
            <a:tailEnd type="none" w="sm" len="sm"/>
          </a:ln>
        </p:spPr>
      </p:cxnSp>
      <p:sp>
        <p:nvSpPr>
          <p:cNvPr id="104" name="ZoneTexte 104">
            <a:extLst>
              <a:ext uri="{FF2B5EF4-FFF2-40B4-BE49-F238E27FC236}">
                <a16:creationId xmlns:a16="http://schemas.microsoft.com/office/drawing/2014/main" id="{967639B0-1603-4BA0-B427-4902C82B447D}"/>
              </a:ext>
            </a:extLst>
          </p:cNvPr>
          <p:cNvSpPr txBox="1"/>
          <p:nvPr/>
        </p:nvSpPr>
        <p:spPr>
          <a:xfrm>
            <a:off x="3961300" y="4658068"/>
            <a:ext cx="649537" cy="184666"/>
          </a:xfrm>
          <a:prstGeom prst="rect">
            <a:avLst/>
          </a:prstGeom>
          <a:noFill/>
        </p:spPr>
        <p:txBody>
          <a:bodyPr wrap="none" rtlCol="0">
            <a:spAutoFit/>
          </a:bodyPr>
          <a:lstStyle/>
          <a:p>
            <a:pPr marL="0" marR="0" lvl="0" indent="0" algn="l" defTabSz="609563" rtl="0" eaLnBrk="1" fontAlgn="auto" latinLnBrk="0" hangingPunct="1">
              <a:lnSpc>
                <a:spcPct val="100000"/>
              </a:lnSpc>
              <a:spcBef>
                <a:spcPts val="0"/>
              </a:spcBef>
              <a:spcAft>
                <a:spcPts val="0"/>
              </a:spcAft>
              <a:buClrTx/>
              <a:buSzTx/>
              <a:buFontTx/>
              <a:buNone/>
              <a:tabLst/>
              <a:defRPr/>
            </a:pPr>
            <a:r>
              <a:rPr kumimoji="0" lang="ru-RU" sz="600" b="0" i="0" u="none" strike="noStrike" cap="none" normalizeH="0" baseline="0" noProof="0">
                <a:ln>
                  <a:noFill/>
                </a:ln>
                <a:solidFill>
                  <a:srgbClr val="626469"/>
                </a:solidFill>
                <a:uLnTx/>
                <a:uFillTx/>
                <a:latin typeface="Arial"/>
                <a:ea typeface="黑体" panose="02010609060101010101" pitchFamily="49" charset="-122"/>
                <a:cs typeface="+mn-cs"/>
              </a:rPr>
              <a:t>Полевые устройства</a:t>
            </a:r>
          </a:p>
        </p:txBody>
      </p:sp>
      <p:sp>
        <p:nvSpPr>
          <p:cNvPr id="105" name="ZoneTexte 104">
            <a:extLst>
              <a:ext uri="{FF2B5EF4-FFF2-40B4-BE49-F238E27FC236}">
                <a16:creationId xmlns:a16="http://schemas.microsoft.com/office/drawing/2014/main" id="{6F2C0CE0-052F-451C-A04F-08A4932F3548}"/>
              </a:ext>
            </a:extLst>
          </p:cNvPr>
          <p:cNvSpPr txBox="1"/>
          <p:nvPr/>
        </p:nvSpPr>
        <p:spPr>
          <a:xfrm>
            <a:off x="2484349" y="4658068"/>
            <a:ext cx="734933" cy="184666"/>
          </a:xfrm>
          <a:prstGeom prst="rect">
            <a:avLst/>
          </a:prstGeom>
          <a:noFill/>
        </p:spPr>
        <p:txBody>
          <a:bodyPr wrap="square" rtlCol="0">
            <a:spAutoFit/>
          </a:bodyPr>
          <a:lstStyle/>
          <a:p>
            <a:pPr marL="0" marR="0" lvl="0" indent="0" algn="ctr" defTabSz="609563" rtl="0" eaLnBrk="1" fontAlgn="auto" latinLnBrk="0" hangingPunct="1">
              <a:lnSpc>
                <a:spcPct val="100000"/>
              </a:lnSpc>
              <a:spcBef>
                <a:spcPts val="0"/>
              </a:spcBef>
              <a:spcAft>
                <a:spcPts val="0"/>
              </a:spcAft>
              <a:buClrTx/>
              <a:buSzTx/>
              <a:buFontTx/>
              <a:buNone/>
              <a:tabLst/>
              <a:defRPr/>
            </a:pPr>
            <a:r>
              <a:rPr kumimoji="0" lang="ru-RU" sz="600" b="0" i="0" u="none" strike="noStrike" cap="none" normalizeH="0" baseline="0" noProof="0">
                <a:ln>
                  <a:noFill/>
                </a:ln>
                <a:solidFill>
                  <a:srgbClr val="626469"/>
                </a:solidFill>
                <a:uLnTx/>
                <a:uFillTx/>
                <a:latin typeface="Arial"/>
                <a:ea typeface="+mn-ea"/>
                <a:cs typeface="+mn-cs"/>
              </a:rPr>
              <a:t>ЧМИ Harmony</a:t>
            </a:r>
          </a:p>
        </p:txBody>
      </p:sp>
      <p:sp>
        <p:nvSpPr>
          <p:cNvPr id="106" name="Freeform 3">
            <a:extLst>
              <a:ext uri="{FF2B5EF4-FFF2-40B4-BE49-F238E27FC236}">
                <a16:creationId xmlns:a16="http://schemas.microsoft.com/office/drawing/2014/main" id="{83E493ED-520C-4078-8209-500C13114DAD}"/>
              </a:ext>
            </a:extLst>
          </p:cNvPr>
          <p:cNvSpPr/>
          <p:nvPr/>
        </p:nvSpPr>
        <p:spPr>
          <a:xfrm>
            <a:off x="62194" y="778529"/>
            <a:ext cx="5400000" cy="912889"/>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noFill/>
          <a:ln w="31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144000" tIns="0" rIns="0" bIns="0" rtlCol="0" anchor="ctr"/>
          <a:lstStyle/>
          <a:p>
            <a:pPr marL="0" marR="0" lvl="0" indent="0" defTabSz="684394" rtl="0" eaLnBrk="1" fontAlgn="base" latinLnBrk="0" hangingPunct="1">
              <a:lnSpc>
                <a:spcPct val="100000"/>
              </a:lnSpc>
              <a:spcBef>
                <a:spcPct val="0"/>
              </a:spcBef>
              <a:spcAft>
                <a:spcPct val="0"/>
              </a:spcAft>
              <a:buClrTx/>
              <a:buSzTx/>
              <a:buFontTx/>
              <a:buNone/>
              <a:tabLst/>
              <a:defRPr/>
            </a:pPr>
            <a:r>
              <a:rPr kumimoji="0" lang="ru-RU" sz="1067" b="0" i="0" u="none" strike="noStrike" cap="none" normalizeH="0" baseline="0" noProof="0" dirty="0">
                <a:ln>
                  <a:noFill/>
                </a:ln>
                <a:solidFill>
                  <a:srgbClr val="00B0F0"/>
                </a:solidFill>
                <a:uLnTx/>
                <a:uFillTx/>
                <a:latin typeface="Arial Rounded MT Bold" charset="0"/>
                <a:ea typeface="Arial Rounded MT Std" charset="0"/>
                <a:cs typeface="Arial Rounded MT Std" charset="0"/>
              </a:rPr>
              <a:t>Приложения, </a:t>
            </a:r>
          </a:p>
          <a:p>
            <a:pPr marL="0" marR="0" lvl="0" indent="0" defTabSz="684394" rtl="0" eaLnBrk="1" fontAlgn="base" latinLnBrk="0" hangingPunct="1">
              <a:lnSpc>
                <a:spcPct val="100000"/>
              </a:lnSpc>
              <a:spcBef>
                <a:spcPct val="0"/>
              </a:spcBef>
              <a:spcAft>
                <a:spcPct val="0"/>
              </a:spcAft>
              <a:buClrTx/>
              <a:buSzTx/>
              <a:buFontTx/>
              <a:buNone/>
              <a:tabLst/>
              <a:defRPr/>
            </a:pPr>
            <a:r>
              <a:rPr kumimoji="0" lang="ru-RU" sz="1067" b="0" i="0" u="none" strike="noStrike" cap="none" normalizeH="0" baseline="0" noProof="0" dirty="0">
                <a:ln>
                  <a:noFill/>
                </a:ln>
                <a:solidFill>
                  <a:srgbClr val="00B0F0"/>
                </a:solidFill>
                <a:uLnTx/>
                <a:uFillTx/>
                <a:latin typeface="Arial Rounded MT Bold" charset="0"/>
                <a:ea typeface="Arial Rounded MT Std" charset="0"/>
                <a:cs typeface="Arial Rounded MT Std" charset="0"/>
              </a:rPr>
              <a:t>аналитика </a:t>
            </a:r>
          </a:p>
          <a:p>
            <a:pPr marL="0" marR="0" lvl="0" indent="0" defTabSz="684394" rtl="0" eaLnBrk="1" fontAlgn="base" latinLnBrk="0" hangingPunct="1">
              <a:lnSpc>
                <a:spcPct val="100000"/>
              </a:lnSpc>
              <a:spcBef>
                <a:spcPct val="0"/>
              </a:spcBef>
              <a:spcAft>
                <a:spcPct val="0"/>
              </a:spcAft>
              <a:buClrTx/>
              <a:buSzTx/>
              <a:buFontTx/>
              <a:buNone/>
              <a:tabLst/>
              <a:defRPr/>
            </a:pPr>
            <a:r>
              <a:rPr kumimoji="0" lang="ru-RU" sz="1067" b="0" i="0" u="none" strike="noStrike" cap="none" normalizeH="0" baseline="0" noProof="0" dirty="0">
                <a:ln>
                  <a:noFill/>
                </a:ln>
                <a:solidFill>
                  <a:srgbClr val="00B0F0"/>
                </a:solidFill>
                <a:uLnTx/>
                <a:uFillTx/>
                <a:latin typeface="Arial Rounded MT Bold" charset="0"/>
                <a:ea typeface="Arial Rounded MT Std" charset="0"/>
                <a:cs typeface="Arial Rounded MT Std" charset="0"/>
              </a:rPr>
              <a:t>и сервисы</a:t>
            </a:r>
          </a:p>
        </p:txBody>
      </p:sp>
      <p:sp>
        <p:nvSpPr>
          <p:cNvPr id="107" name="ZoneTexte 104">
            <a:extLst>
              <a:ext uri="{FF2B5EF4-FFF2-40B4-BE49-F238E27FC236}">
                <a16:creationId xmlns:a16="http://schemas.microsoft.com/office/drawing/2014/main" id="{9D4A8B2A-9C88-41AD-95F8-0148F99F080F}"/>
              </a:ext>
            </a:extLst>
          </p:cNvPr>
          <p:cNvSpPr txBox="1"/>
          <p:nvPr/>
        </p:nvSpPr>
        <p:spPr>
          <a:xfrm>
            <a:off x="3378366" y="4650825"/>
            <a:ext cx="468398" cy="184666"/>
          </a:xfrm>
          <a:prstGeom prst="rect">
            <a:avLst/>
          </a:prstGeom>
          <a:noFill/>
        </p:spPr>
        <p:txBody>
          <a:bodyPr wrap="none" rtlCol="0">
            <a:spAutoFit/>
          </a:bodyPr>
          <a:lstStyle/>
          <a:p>
            <a:pPr marL="0" marR="0" lvl="0" indent="0" algn="l" defTabSz="609563" rtl="0" eaLnBrk="1" fontAlgn="auto" latinLnBrk="0" hangingPunct="1">
              <a:lnSpc>
                <a:spcPct val="100000"/>
              </a:lnSpc>
              <a:spcBef>
                <a:spcPts val="0"/>
              </a:spcBef>
              <a:spcAft>
                <a:spcPts val="0"/>
              </a:spcAft>
              <a:buClrTx/>
              <a:buSzTx/>
              <a:buFontTx/>
              <a:buNone/>
              <a:tabLst/>
              <a:defRPr/>
            </a:pPr>
            <a:r>
              <a:rPr kumimoji="0" lang="ru-RU" sz="600" b="0" i="0" u="none" strike="noStrike" cap="none" normalizeH="0" baseline="0" noProof="0">
                <a:ln>
                  <a:noFill/>
                </a:ln>
                <a:solidFill>
                  <a:srgbClr val="626469"/>
                </a:solidFill>
                <a:uLnTx/>
                <a:uFillTx/>
                <a:latin typeface="Arial"/>
                <a:ea typeface="+mn-ea"/>
                <a:cs typeface="+mn-cs"/>
              </a:rPr>
              <a:t>Датчики</a:t>
            </a:r>
          </a:p>
        </p:txBody>
      </p:sp>
      <p:cxnSp>
        <p:nvCxnSpPr>
          <p:cNvPr id="108" name="Connecteur droit 14">
            <a:extLst>
              <a:ext uri="{FF2B5EF4-FFF2-40B4-BE49-F238E27FC236}">
                <a16:creationId xmlns:a16="http://schemas.microsoft.com/office/drawing/2014/main" id="{276C19A1-BCD2-4B77-AE08-F2877ED91FFA}"/>
              </a:ext>
            </a:extLst>
          </p:cNvPr>
          <p:cNvCxnSpPr>
            <a:cxnSpLocks/>
          </p:cNvCxnSpPr>
          <p:nvPr/>
        </p:nvCxnSpPr>
        <p:spPr>
          <a:xfrm>
            <a:off x="1064307" y="1834743"/>
            <a:ext cx="4237992" cy="0"/>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09" name="Connecteur droit 17">
            <a:extLst>
              <a:ext uri="{FF2B5EF4-FFF2-40B4-BE49-F238E27FC236}">
                <a16:creationId xmlns:a16="http://schemas.microsoft.com/office/drawing/2014/main" id="{B1FB6FBE-1223-48FD-A329-6997D2944ECC}"/>
              </a:ext>
            </a:extLst>
          </p:cNvPr>
          <p:cNvCxnSpPr>
            <a:cxnSpLocks/>
          </p:cNvCxnSpPr>
          <p:nvPr/>
        </p:nvCxnSpPr>
        <p:spPr>
          <a:xfrm>
            <a:off x="5102569" y="1628100"/>
            <a:ext cx="0" cy="206643"/>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10" name="Connecteur droit 133">
            <a:extLst>
              <a:ext uri="{FF2B5EF4-FFF2-40B4-BE49-F238E27FC236}">
                <a16:creationId xmlns:a16="http://schemas.microsoft.com/office/drawing/2014/main" id="{FD8DB1B6-B37F-46B2-BA60-7CB44A56918A}"/>
              </a:ext>
            </a:extLst>
          </p:cNvPr>
          <p:cNvCxnSpPr>
            <a:cxnSpLocks/>
          </p:cNvCxnSpPr>
          <p:nvPr/>
        </p:nvCxnSpPr>
        <p:spPr>
          <a:xfrm>
            <a:off x="2889174" y="2230858"/>
            <a:ext cx="0" cy="241455"/>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11" name="ZoneTexte 104">
            <a:extLst>
              <a:ext uri="{FF2B5EF4-FFF2-40B4-BE49-F238E27FC236}">
                <a16:creationId xmlns:a16="http://schemas.microsoft.com/office/drawing/2014/main" id="{67E7F56C-985E-46E9-89D0-53A744610542}"/>
              </a:ext>
            </a:extLst>
          </p:cNvPr>
          <p:cNvSpPr txBox="1"/>
          <p:nvPr/>
        </p:nvSpPr>
        <p:spPr>
          <a:xfrm>
            <a:off x="4832004" y="4650825"/>
            <a:ext cx="429926" cy="184666"/>
          </a:xfrm>
          <a:prstGeom prst="rect">
            <a:avLst/>
          </a:prstGeom>
          <a:noFill/>
        </p:spPr>
        <p:txBody>
          <a:bodyPr wrap="none" rtlCol="0">
            <a:spAutoFit/>
          </a:bodyPr>
          <a:lstStyle/>
          <a:p>
            <a:pPr marL="0" marR="0" lvl="0" indent="0" algn="l" defTabSz="609563" rtl="0" eaLnBrk="1" fontAlgn="auto" latinLnBrk="0" hangingPunct="1">
              <a:lnSpc>
                <a:spcPct val="100000"/>
              </a:lnSpc>
              <a:spcBef>
                <a:spcPts val="0"/>
              </a:spcBef>
              <a:spcAft>
                <a:spcPts val="0"/>
              </a:spcAft>
              <a:buClrTx/>
              <a:buSzTx/>
              <a:buFontTx/>
              <a:buNone/>
              <a:tabLst/>
              <a:defRPr/>
            </a:pPr>
            <a:r>
              <a:rPr kumimoji="0" lang="ru-RU" sz="600" b="0" i="0" u="none" strike="noStrike" cap="none" normalizeH="0" baseline="0" noProof="0">
                <a:ln>
                  <a:noFill/>
                </a:ln>
                <a:solidFill>
                  <a:srgbClr val="626469"/>
                </a:solidFill>
                <a:uLnTx/>
                <a:uFillTx/>
                <a:latin typeface="Arial"/>
                <a:ea typeface="+mn-ea"/>
                <a:cs typeface="+mn-cs"/>
              </a:rPr>
              <a:t>iPMCC</a:t>
            </a:r>
          </a:p>
        </p:txBody>
      </p:sp>
      <p:cxnSp>
        <p:nvCxnSpPr>
          <p:cNvPr id="112" name="Gerade Verbindung 63">
            <a:extLst>
              <a:ext uri="{FF2B5EF4-FFF2-40B4-BE49-F238E27FC236}">
                <a16:creationId xmlns:a16="http://schemas.microsoft.com/office/drawing/2014/main" id="{0A042D67-A7F0-4B40-B538-F96433344F04}"/>
              </a:ext>
            </a:extLst>
          </p:cNvPr>
          <p:cNvCxnSpPr>
            <a:cxnSpLocks noChangeShapeType="1"/>
          </p:cNvCxnSpPr>
          <p:nvPr/>
        </p:nvCxnSpPr>
        <p:spPr bwMode="auto">
          <a:xfrm>
            <a:off x="4994564" y="3932421"/>
            <a:ext cx="0" cy="190306"/>
          </a:xfrm>
          <a:prstGeom prst="line">
            <a:avLst/>
          </a:prstGeom>
          <a:noFill/>
          <a:ln w="28575" cap="rnd" algn="ctr">
            <a:solidFill>
              <a:srgbClr val="00B050"/>
            </a:solidFill>
            <a:round/>
            <a:headEnd type="none" w="sm" len="sm"/>
            <a:tailEnd type="none" w="sm" len="sm"/>
          </a:ln>
        </p:spPr>
      </p:cxnSp>
      <p:pic>
        <p:nvPicPr>
          <p:cNvPr id="113" name="Image 15">
            <a:extLst>
              <a:ext uri="{FF2B5EF4-FFF2-40B4-BE49-F238E27FC236}">
                <a16:creationId xmlns:a16="http://schemas.microsoft.com/office/drawing/2014/main" id="{CDCC06D1-57C2-4648-8077-D16D1229BB8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78735" y="4088467"/>
            <a:ext cx="310072" cy="590992"/>
          </a:xfrm>
          <a:prstGeom prst="rect">
            <a:avLst/>
          </a:prstGeom>
        </p:spPr>
      </p:pic>
      <p:cxnSp>
        <p:nvCxnSpPr>
          <p:cNvPr id="114" name="Gerade Verbindung 63">
            <a:extLst>
              <a:ext uri="{FF2B5EF4-FFF2-40B4-BE49-F238E27FC236}">
                <a16:creationId xmlns:a16="http://schemas.microsoft.com/office/drawing/2014/main" id="{48EA3BA0-1638-49C8-B4A6-DEF67A6994A7}"/>
              </a:ext>
            </a:extLst>
          </p:cNvPr>
          <p:cNvCxnSpPr>
            <a:cxnSpLocks noChangeShapeType="1"/>
          </p:cNvCxnSpPr>
          <p:nvPr/>
        </p:nvCxnSpPr>
        <p:spPr bwMode="auto">
          <a:xfrm>
            <a:off x="1286673" y="3891323"/>
            <a:ext cx="0" cy="206792"/>
          </a:xfrm>
          <a:prstGeom prst="line">
            <a:avLst/>
          </a:prstGeom>
          <a:noFill/>
          <a:ln w="28575" cap="rnd" algn="ctr">
            <a:solidFill>
              <a:srgbClr val="00B050"/>
            </a:solidFill>
            <a:round/>
            <a:headEnd type="none" w="sm" len="sm"/>
            <a:tailEnd type="none" w="sm" len="sm"/>
          </a:ln>
        </p:spPr>
      </p:cxnSp>
      <p:sp>
        <p:nvSpPr>
          <p:cNvPr id="115" name="ZoneTexte 104">
            <a:extLst>
              <a:ext uri="{FF2B5EF4-FFF2-40B4-BE49-F238E27FC236}">
                <a16:creationId xmlns:a16="http://schemas.microsoft.com/office/drawing/2014/main" id="{D3D7B1CE-528A-4752-A695-D699314A02D6}"/>
              </a:ext>
            </a:extLst>
          </p:cNvPr>
          <p:cNvSpPr txBox="1"/>
          <p:nvPr/>
        </p:nvSpPr>
        <p:spPr>
          <a:xfrm>
            <a:off x="935065" y="4650825"/>
            <a:ext cx="734933" cy="184666"/>
          </a:xfrm>
          <a:prstGeom prst="rect">
            <a:avLst/>
          </a:prstGeom>
          <a:noFill/>
        </p:spPr>
        <p:txBody>
          <a:bodyPr wrap="square" rtlCol="0">
            <a:spAutoFit/>
          </a:bodyPr>
          <a:lstStyle/>
          <a:p>
            <a:pPr marL="0" marR="0" lvl="0" indent="0" algn="ctr" defTabSz="609563" rtl="0" eaLnBrk="1" fontAlgn="auto" latinLnBrk="0" hangingPunct="1">
              <a:lnSpc>
                <a:spcPct val="100000"/>
              </a:lnSpc>
              <a:spcBef>
                <a:spcPts val="0"/>
              </a:spcBef>
              <a:spcAft>
                <a:spcPts val="0"/>
              </a:spcAft>
              <a:buClrTx/>
              <a:buSzTx/>
              <a:buFontTx/>
              <a:buNone/>
              <a:tabLst/>
              <a:defRPr/>
            </a:pPr>
            <a:r>
              <a:rPr kumimoji="0" lang="ru-RU" sz="600" b="0" i="0" u="none" strike="noStrike" cap="none" normalizeH="0" baseline="0" noProof="0" dirty="0">
                <a:ln>
                  <a:noFill/>
                </a:ln>
                <a:solidFill>
                  <a:srgbClr val="626469"/>
                </a:solidFill>
                <a:uLnTx/>
                <a:uFillTx/>
                <a:latin typeface="Arial"/>
                <a:ea typeface="+mn-ea"/>
                <a:cs typeface="+mn-cs"/>
              </a:rPr>
              <a:t>ATV </a:t>
            </a:r>
            <a:r>
              <a:rPr kumimoji="0" lang="ru-RU" sz="600" b="0" i="0" u="none" strike="noStrike" cap="none" normalizeH="0" baseline="0" noProof="0" dirty="0" err="1">
                <a:ln>
                  <a:noFill/>
                </a:ln>
                <a:solidFill>
                  <a:srgbClr val="626469"/>
                </a:solidFill>
                <a:uLnTx/>
                <a:uFillTx/>
                <a:latin typeface="Arial"/>
                <a:ea typeface="+mn-ea"/>
                <a:cs typeface="+mn-cs"/>
              </a:rPr>
              <a:t>Process</a:t>
            </a:r>
            <a:endParaRPr kumimoji="0" lang="ru-RU" sz="600" b="0" i="0" u="none" strike="noStrike" cap="none" normalizeH="0" baseline="0" noProof="0" dirty="0">
              <a:ln>
                <a:noFill/>
              </a:ln>
              <a:solidFill>
                <a:srgbClr val="626469"/>
              </a:solidFill>
              <a:uLnTx/>
              <a:uFillTx/>
              <a:latin typeface="Arial"/>
              <a:ea typeface="+mn-ea"/>
              <a:cs typeface="+mn-cs"/>
            </a:endParaRPr>
          </a:p>
        </p:txBody>
      </p:sp>
      <p:cxnSp>
        <p:nvCxnSpPr>
          <p:cNvPr id="116" name="Gerade Verbindung 63">
            <a:extLst>
              <a:ext uri="{FF2B5EF4-FFF2-40B4-BE49-F238E27FC236}">
                <a16:creationId xmlns:a16="http://schemas.microsoft.com/office/drawing/2014/main" id="{9A322026-E997-47E5-A7CD-972AA6D7FA72}"/>
              </a:ext>
            </a:extLst>
          </p:cNvPr>
          <p:cNvCxnSpPr>
            <a:cxnSpLocks noChangeShapeType="1"/>
          </p:cNvCxnSpPr>
          <p:nvPr/>
        </p:nvCxnSpPr>
        <p:spPr bwMode="auto">
          <a:xfrm>
            <a:off x="1870760" y="3910196"/>
            <a:ext cx="0" cy="206792"/>
          </a:xfrm>
          <a:prstGeom prst="line">
            <a:avLst/>
          </a:prstGeom>
          <a:noFill/>
          <a:ln w="28575" cap="rnd" algn="ctr">
            <a:solidFill>
              <a:srgbClr val="00B050"/>
            </a:solidFill>
            <a:round/>
            <a:headEnd type="none" w="sm" len="sm"/>
            <a:tailEnd type="none" w="sm" len="sm"/>
          </a:ln>
        </p:spPr>
      </p:cxnSp>
      <p:sp>
        <p:nvSpPr>
          <p:cNvPr id="117" name="ZoneTexte 104">
            <a:extLst>
              <a:ext uri="{FF2B5EF4-FFF2-40B4-BE49-F238E27FC236}">
                <a16:creationId xmlns:a16="http://schemas.microsoft.com/office/drawing/2014/main" id="{F200CADE-A04D-4086-86B0-9FC5AC186DDC}"/>
              </a:ext>
            </a:extLst>
          </p:cNvPr>
          <p:cNvSpPr txBox="1"/>
          <p:nvPr/>
        </p:nvSpPr>
        <p:spPr>
          <a:xfrm>
            <a:off x="1547938" y="4650825"/>
            <a:ext cx="861134" cy="276999"/>
          </a:xfrm>
          <a:prstGeom prst="rect">
            <a:avLst/>
          </a:prstGeom>
          <a:noFill/>
        </p:spPr>
        <p:txBody>
          <a:bodyPr wrap="none" rtlCol="0">
            <a:spAutoFit/>
          </a:bodyPr>
          <a:lstStyle/>
          <a:p>
            <a:pPr marL="0" marR="0" lvl="0" indent="0" algn="ctr" defTabSz="609563" rtl="0" eaLnBrk="1" fontAlgn="auto" latinLnBrk="0" hangingPunct="1">
              <a:lnSpc>
                <a:spcPct val="100000"/>
              </a:lnSpc>
              <a:spcBef>
                <a:spcPts val="0"/>
              </a:spcBef>
              <a:spcAft>
                <a:spcPts val="0"/>
              </a:spcAft>
              <a:buClrTx/>
              <a:buSzTx/>
              <a:buFontTx/>
              <a:buNone/>
              <a:tabLst/>
              <a:defRPr/>
            </a:pPr>
            <a:r>
              <a:rPr kumimoji="0" lang="ru-RU" sz="600" b="0" i="0" u="none" strike="noStrike" cap="none" normalizeH="0" baseline="0" noProof="0" dirty="0">
                <a:ln>
                  <a:noFill/>
                </a:ln>
                <a:solidFill>
                  <a:srgbClr val="626469"/>
                </a:solidFill>
                <a:uLnTx/>
                <a:uFillTx/>
                <a:latin typeface="Arial"/>
                <a:ea typeface="+mn-ea"/>
                <a:cs typeface="+mn-cs"/>
              </a:rPr>
              <a:t>Устройства </a:t>
            </a:r>
            <a:br>
              <a:rPr kumimoji="0" lang="en-US" sz="600" b="0" i="0" u="none" strike="noStrike" cap="none" normalizeH="0" baseline="0" noProof="0" dirty="0">
                <a:ln>
                  <a:noFill/>
                </a:ln>
                <a:solidFill>
                  <a:srgbClr val="626469"/>
                </a:solidFill>
                <a:uLnTx/>
                <a:uFillTx/>
                <a:latin typeface="Arial"/>
                <a:ea typeface="+mn-ea"/>
                <a:cs typeface="+mn-cs"/>
              </a:rPr>
            </a:br>
            <a:r>
              <a:rPr kumimoji="0" lang="ru-RU" sz="600" b="0" i="0" u="none" strike="noStrike" cap="none" normalizeH="0" baseline="0" noProof="0" dirty="0">
                <a:ln>
                  <a:noFill/>
                </a:ln>
                <a:solidFill>
                  <a:srgbClr val="626469"/>
                </a:solidFill>
                <a:uLnTx/>
                <a:uFillTx/>
                <a:latin typeface="Arial"/>
                <a:ea typeface="+mn-ea"/>
                <a:cs typeface="+mn-cs"/>
              </a:rPr>
              <a:t>ввода/вывода STB</a:t>
            </a:r>
          </a:p>
        </p:txBody>
      </p:sp>
      <p:pic>
        <p:nvPicPr>
          <p:cNvPr id="118" name="Picture 103">
            <a:extLst>
              <a:ext uri="{FF2B5EF4-FFF2-40B4-BE49-F238E27FC236}">
                <a16:creationId xmlns:a16="http://schemas.microsoft.com/office/drawing/2014/main" id="{12073664-E2F2-4DDA-9BDE-C11A418269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63556" y="4159567"/>
            <a:ext cx="333410" cy="498372"/>
          </a:xfrm>
          <a:prstGeom prst="rect">
            <a:avLst/>
          </a:prstGeom>
        </p:spPr>
      </p:pic>
      <p:pic>
        <p:nvPicPr>
          <p:cNvPr id="119" name="Picture 104">
            <a:extLst>
              <a:ext uri="{FF2B5EF4-FFF2-40B4-BE49-F238E27FC236}">
                <a16:creationId xmlns:a16="http://schemas.microsoft.com/office/drawing/2014/main" id="{5E2A1E02-B910-4AF0-8D08-EB782D4C255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50029" y="4221408"/>
            <a:ext cx="525214" cy="392335"/>
          </a:xfrm>
          <a:prstGeom prst="rect">
            <a:avLst/>
          </a:prstGeom>
        </p:spPr>
      </p:pic>
      <p:pic>
        <p:nvPicPr>
          <p:cNvPr id="120" name="Picture 105">
            <a:extLst>
              <a:ext uri="{FF2B5EF4-FFF2-40B4-BE49-F238E27FC236}">
                <a16:creationId xmlns:a16="http://schemas.microsoft.com/office/drawing/2014/main" id="{81FC69D8-6DD8-4E4D-9AF3-7625DF10A53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25063" y="4134777"/>
            <a:ext cx="191375" cy="523291"/>
          </a:xfrm>
          <a:prstGeom prst="rect">
            <a:avLst/>
          </a:prstGeom>
        </p:spPr>
      </p:pic>
      <p:sp>
        <p:nvSpPr>
          <p:cNvPr id="121" name="TextBox 125">
            <a:extLst>
              <a:ext uri="{FF2B5EF4-FFF2-40B4-BE49-F238E27FC236}">
                <a16:creationId xmlns:a16="http://schemas.microsoft.com/office/drawing/2014/main" id="{F8E63035-7490-4E71-AAFB-40970F957696}"/>
              </a:ext>
            </a:extLst>
          </p:cNvPr>
          <p:cNvSpPr txBox="1"/>
          <p:nvPr/>
        </p:nvSpPr>
        <p:spPr>
          <a:xfrm>
            <a:off x="4148967" y="1455531"/>
            <a:ext cx="352661" cy="117725"/>
          </a:xfrm>
          <a:prstGeom prst="rect">
            <a:avLst/>
          </a:prstGeom>
          <a:noFill/>
        </p:spPr>
        <p:txBody>
          <a:bodyPr wrap="none" lIns="0" tIns="0" rIns="0" bIns="0" rtlCol="0">
            <a:spAutoFit/>
          </a:bodyPr>
          <a:lstStyle/>
          <a:p>
            <a:pPr marL="0" marR="0" lvl="0" indent="0" algn="ctr" defTabSz="457166" rtl="0" eaLnBrk="1" fontAlgn="auto" latinLnBrk="0" hangingPunct="1">
              <a:lnSpc>
                <a:spcPct val="85000"/>
              </a:lnSpc>
              <a:spcBef>
                <a:spcPts val="0"/>
              </a:spcBef>
              <a:spcAft>
                <a:spcPts val="0"/>
              </a:spcAft>
              <a:buClrTx/>
              <a:buSzTx/>
              <a:buFontTx/>
              <a:buNone/>
              <a:tabLst/>
              <a:defRPr/>
            </a:pPr>
            <a:r>
              <a:rPr kumimoji="0" lang="ru-RU" sz="450" b="0" i="0" u="none" strike="noStrike" cap="none" normalizeH="0" baseline="0" noProof="0">
                <a:ln>
                  <a:noFill/>
                </a:ln>
                <a:solidFill>
                  <a:srgbClr val="626469"/>
                </a:solidFill>
                <a:uLnTx/>
                <a:uFillTx/>
                <a:latin typeface="Arial"/>
                <a:ea typeface="+mn-ea"/>
                <a:cs typeface="+mn-cs"/>
              </a:rPr>
              <a:t>EcoStruxure </a:t>
            </a:r>
          </a:p>
          <a:p>
            <a:pPr marL="0" marR="0" lvl="0" indent="0" algn="ctr" defTabSz="457166" rtl="0" eaLnBrk="1" fontAlgn="auto" latinLnBrk="0" hangingPunct="1">
              <a:lnSpc>
                <a:spcPct val="85000"/>
              </a:lnSpc>
              <a:spcBef>
                <a:spcPts val="0"/>
              </a:spcBef>
              <a:spcAft>
                <a:spcPts val="0"/>
              </a:spcAft>
              <a:buClrTx/>
              <a:buSzTx/>
              <a:buFontTx/>
              <a:buNone/>
              <a:tabLst/>
              <a:defRPr/>
            </a:pPr>
            <a:r>
              <a:rPr kumimoji="0" lang="ru-RU" sz="450" b="0" i="0" u="none" strike="noStrike" cap="none" normalizeH="0" baseline="0" noProof="0">
                <a:ln>
                  <a:noFill/>
                </a:ln>
                <a:solidFill>
                  <a:srgbClr val="626469"/>
                </a:solidFill>
                <a:uLnTx/>
                <a:uFillTx/>
                <a:latin typeface="Arial"/>
                <a:ea typeface="+mn-ea"/>
                <a:cs typeface="+mn-cs"/>
              </a:rPr>
              <a:t>Asset Advisor</a:t>
            </a:r>
          </a:p>
        </p:txBody>
      </p:sp>
      <p:sp>
        <p:nvSpPr>
          <p:cNvPr id="122" name="TextBox 126">
            <a:extLst>
              <a:ext uri="{FF2B5EF4-FFF2-40B4-BE49-F238E27FC236}">
                <a16:creationId xmlns:a16="http://schemas.microsoft.com/office/drawing/2014/main" id="{1C4DB035-483D-4FDC-B5DE-2CB18BC3F6DA}"/>
              </a:ext>
            </a:extLst>
          </p:cNvPr>
          <p:cNvSpPr txBox="1"/>
          <p:nvPr/>
        </p:nvSpPr>
        <p:spPr>
          <a:xfrm>
            <a:off x="4837631" y="1455946"/>
            <a:ext cx="455253" cy="117725"/>
          </a:xfrm>
          <a:prstGeom prst="rect">
            <a:avLst/>
          </a:prstGeom>
          <a:noFill/>
        </p:spPr>
        <p:txBody>
          <a:bodyPr wrap="none" lIns="0" tIns="0" rIns="0" bIns="0" rtlCol="0">
            <a:spAutoFit/>
          </a:bodyPr>
          <a:lstStyle/>
          <a:p>
            <a:pPr marL="0" marR="0" lvl="0" indent="0" algn="ctr" defTabSz="457166" rtl="0" eaLnBrk="1" fontAlgn="auto" latinLnBrk="0" hangingPunct="1">
              <a:lnSpc>
                <a:spcPct val="85000"/>
              </a:lnSpc>
              <a:spcBef>
                <a:spcPts val="0"/>
              </a:spcBef>
              <a:spcAft>
                <a:spcPts val="0"/>
              </a:spcAft>
              <a:buClrTx/>
              <a:buSzTx/>
              <a:buFontTx/>
              <a:buNone/>
              <a:tabLst/>
              <a:defRPr/>
            </a:pPr>
            <a:r>
              <a:rPr kumimoji="0" lang="ru-RU" sz="450" b="0" i="0" u="none" strike="noStrike" cap="none" normalizeH="0" baseline="0" noProof="0">
                <a:ln>
                  <a:noFill/>
                </a:ln>
                <a:solidFill>
                  <a:srgbClr val="626469"/>
                </a:solidFill>
                <a:uLnTx/>
                <a:uFillTx/>
                <a:latin typeface="Arial"/>
                <a:ea typeface="+mn-ea"/>
                <a:cs typeface="+mn-cs"/>
              </a:rPr>
              <a:t>EcoStruxure </a:t>
            </a:r>
          </a:p>
          <a:p>
            <a:pPr marL="0" marR="0" lvl="0" indent="0" algn="ctr" defTabSz="457166" rtl="0" eaLnBrk="1" fontAlgn="auto" latinLnBrk="0" hangingPunct="1">
              <a:lnSpc>
                <a:spcPct val="85000"/>
              </a:lnSpc>
              <a:spcBef>
                <a:spcPts val="0"/>
              </a:spcBef>
              <a:spcAft>
                <a:spcPts val="0"/>
              </a:spcAft>
              <a:buClrTx/>
              <a:buSzTx/>
              <a:buFontTx/>
              <a:buNone/>
              <a:tabLst/>
              <a:defRPr/>
            </a:pPr>
            <a:r>
              <a:rPr kumimoji="0" lang="ru-RU" sz="450" b="0" i="0" u="none" strike="noStrike" cap="none" normalizeH="0" baseline="0" noProof="0">
                <a:ln>
                  <a:noFill/>
                </a:ln>
                <a:solidFill>
                  <a:srgbClr val="626469"/>
                </a:solidFill>
                <a:uLnTx/>
                <a:uFillTx/>
                <a:latin typeface="Arial"/>
                <a:ea typeface="+mn-ea"/>
                <a:cs typeface="+mn-cs"/>
              </a:rPr>
              <a:t>Resource Advisor</a:t>
            </a:r>
          </a:p>
        </p:txBody>
      </p:sp>
      <p:pic>
        <p:nvPicPr>
          <p:cNvPr id="123" name="Picture 127">
            <a:extLst>
              <a:ext uri="{FF2B5EF4-FFF2-40B4-BE49-F238E27FC236}">
                <a16:creationId xmlns:a16="http://schemas.microsoft.com/office/drawing/2014/main" id="{B299B7A6-B4D9-4601-8E64-E8F48DFDCF8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41519" y="982535"/>
            <a:ext cx="580329" cy="422057"/>
          </a:xfrm>
          <a:prstGeom prst="rect">
            <a:avLst/>
          </a:prstGeom>
        </p:spPr>
      </p:pic>
      <p:pic>
        <p:nvPicPr>
          <p:cNvPr id="124" name="Picture 128">
            <a:extLst>
              <a:ext uri="{FF2B5EF4-FFF2-40B4-BE49-F238E27FC236}">
                <a16:creationId xmlns:a16="http://schemas.microsoft.com/office/drawing/2014/main" id="{64F5B3B9-3F01-43EA-8330-5AC7352BE3E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74832" y="982535"/>
            <a:ext cx="587582" cy="427333"/>
          </a:xfrm>
          <a:prstGeom prst="rect">
            <a:avLst/>
          </a:prstGeom>
        </p:spPr>
      </p:pic>
      <p:sp>
        <p:nvSpPr>
          <p:cNvPr id="125" name="TextBox 129">
            <a:extLst>
              <a:ext uri="{FF2B5EF4-FFF2-40B4-BE49-F238E27FC236}">
                <a16:creationId xmlns:a16="http://schemas.microsoft.com/office/drawing/2014/main" id="{959726C1-313E-4B13-8A47-1FC769E082A6}"/>
              </a:ext>
            </a:extLst>
          </p:cNvPr>
          <p:cNvSpPr txBox="1"/>
          <p:nvPr/>
        </p:nvSpPr>
        <p:spPr>
          <a:xfrm>
            <a:off x="1138142" y="1486035"/>
            <a:ext cx="771359" cy="353174"/>
          </a:xfrm>
          <a:prstGeom prst="rect">
            <a:avLst/>
          </a:prstGeom>
          <a:noFill/>
          <a:ln>
            <a:noFill/>
          </a:ln>
          <a:effectLst/>
        </p:spPr>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166" rtl="0" eaLnBrk="1" fontAlgn="auto" latinLnBrk="0" hangingPunct="1">
              <a:lnSpc>
                <a:spcPct val="85000"/>
              </a:lnSpc>
              <a:spcBef>
                <a:spcPts val="0"/>
              </a:spcBef>
              <a:spcAft>
                <a:spcPts val="0"/>
              </a:spcAft>
              <a:buClrTx/>
              <a:buSzTx/>
              <a:buFontTx/>
              <a:buNone/>
              <a:tabLst/>
              <a:defRPr/>
            </a:pPr>
            <a:r>
              <a:rPr kumimoji="0" lang="ru-RU" sz="450" b="0" i="1" u="none" strike="noStrike" cap="none" normalizeH="0" baseline="0" noProof="0" dirty="0">
                <a:ln>
                  <a:noFill/>
                </a:ln>
                <a:solidFill>
                  <a:srgbClr val="626469"/>
                </a:solidFill>
                <a:uLnTx/>
                <a:uFillTx/>
                <a:latin typeface="Arial"/>
                <a:ea typeface="+mj-ea"/>
                <a:cs typeface="+mj-cs"/>
              </a:rPr>
              <a:t>Инженерное</a:t>
            </a:r>
          </a:p>
          <a:p>
            <a:pPr marL="0" marR="0" lvl="0" indent="0" algn="l" defTabSz="457166" rtl="0" eaLnBrk="1" fontAlgn="auto" latinLnBrk="0" hangingPunct="1">
              <a:lnSpc>
                <a:spcPct val="85000"/>
              </a:lnSpc>
              <a:spcBef>
                <a:spcPts val="0"/>
              </a:spcBef>
              <a:spcAft>
                <a:spcPts val="0"/>
              </a:spcAft>
              <a:buClrTx/>
              <a:buSzTx/>
              <a:buFontTx/>
              <a:buNone/>
              <a:tabLst/>
              <a:defRPr/>
            </a:pPr>
            <a:r>
              <a:rPr kumimoji="0" lang="ru-RU" sz="450" b="0" i="1" u="none" strike="noStrike" cap="none" normalizeH="0" baseline="0" noProof="0" dirty="0">
                <a:ln>
                  <a:noFill/>
                </a:ln>
                <a:solidFill>
                  <a:srgbClr val="626469"/>
                </a:solidFill>
                <a:uLnTx/>
                <a:uFillTx/>
                <a:latin typeface="Arial"/>
                <a:ea typeface="+mj-ea"/>
                <a:cs typeface="+mj-cs"/>
              </a:rPr>
              <a:t>планирование и</a:t>
            </a:r>
            <a:r>
              <a:rPr kumimoji="0" lang="en-US" sz="450" b="0" i="1" u="none" strike="noStrike" cap="none" normalizeH="0" baseline="0" noProof="0" dirty="0">
                <a:ln>
                  <a:noFill/>
                </a:ln>
                <a:solidFill>
                  <a:srgbClr val="626469"/>
                </a:solidFill>
                <a:uLnTx/>
                <a:uFillTx/>
                <a:latin typeface="Arial"/>
                <a:ea typeface="+mj-ea"/>
                <a:cs typeface="+mj-cs"/>
              </a:rPr>
              <a:t> </a:t>
            </a:r>
            <a:r>
              <a:rPr kumimoji="0" lang="ru-RU" sz="450" b="0" i="1" u="none" strike="noStrike" cap="none" normalizeH="0" baseline="0" noProof="0" dirty="0">
                <a:ln>
                  <a:noFill/>
                </a:ln>
                <a:solidFill>
                  <a:srgbClr val="626469"/>
                </a:solidFill>
                <a:uLnTx/>
                <a:uFillTx/>
                <a:latin typeface="Arial"/>
                <a:ea typeface="+mj-ea"/>
                <a:cs typeface="+mj-cs"/>
              </a:rPr>
              <a:t>эксплуатация</a:t>
            </a:r>
          </a:p>
          <a:p>
            <a:pPr marL="0" marR="0" lvl="0" indent="0" algn="l" defTabSz="457166" rtl="0" eaLnBrk="1" fontAlgn="auto" latinLnBrk="0" hangingPunct="1">
              <a:lnSpc>
                <a:spcPct val="85000"/>
              </a:lnSpc>
              <a:spcBef>
                <a:spcPts val="0"/>
              </a:spcBef>
              <a:spcAft>
                <a:spcPts val="0"/>
              </a:spcAft>
              <a:buClrTx/>
              <a:buSzTx/>
              <a:buFontTx/>
              <a:buNone/>
              <a:tabLst/>
              <a:defRPr/>
            </a:pPr>
            <a:endParaRPr kumimoji="0" lang="en-US" sz="450" b="0" i="1" u="none" strike="noStrike" kern="0" cap="none" spc="0" normalizeH="0" baseline="0" noProof="0" dirty="0">
              <a:ln>
                <a:noFill/>
              </a:ln>
              <a:solidFill>
                <a:srgbClr val="626469"/>
              </a:solidFill>
              <a:effectLst/>
              <a:uLnTx/>
              <a:uFillTx/>
              <a:latin typeface="Arial"/>
              <a:ea typeface="+mj-ea"/>
              <a:cs typeface="+mj-cs"/>
            </a:endParaRPr>
          </a:p>
          <a:p>
            <a:pPr marL="0" marR="0" lvl="0" indent="0" algn="l" defTabSz="456920" rtl="0" eaLnBrk="1" fontAlgn="auto" latinLnBrk="0" hangingPunct="1">
              <a:lnSpc>
                <a:spcPct val="85000"/>
              </a:lnSpc>
              <a:spcBef>
                <a:spcPts val="0"/>
              </a:spcBef>
              <a:spcAft>
                <a:spcPts val="0"/>
              </a:spcAft>
              <a:buClrTx/>
              <a:buSzTx/>
              <a:buFontTx/>
              <a:buNone/>
              <a:tabLst/>
              <a:defRPr/>
            </a:pPr>
            <a:endParaRPr kumimoji="0" lang="en-US" sz="450" b="0" i="1" u="none" strike="noStrike" kern="0" cap="none" spc="0" normalizeH="0" baseline="0" noProof="0" dirty="0">
              <a:ln>
                <a:noFill/>
              </a:ln>
              <a:solidFill>
                <a:srgbClr val="626469"/>
              </a:solidFill>
              <a:effectLst/>
              <a:uLnTx/>
              <a:uFillTx/>
              <a:latin typeface="Arial"/>
              <a:ea typeface="Arial Rounded MT Std" charset="0"/>
              <a:cs typeface="Arial Rounded MT Std" charset="0"/>
            </a:endParaRPr>
          </a:p>
          <a:p>
            <a:pPr marL="0" marR="0" lvl="0" indent="0" algn="l" defTabSz="456944" rtl="0" eaLnBrk="1" fontAlgn="auto" latinLnBrk="0" hangingPunct="1">
              <a:lnSpc>
                <a:spcPct val="85000"/>
              </a:lnSpc>
              <a:spcBef>
                <a:spcPts val="0"/>
              </a:spcBef>
              <a:spcAft>
                <a:spcPts val="0"/>
              </a:spcAft>
              <a:buClrTx/>
              <a:buSzTx/>
              <a:buFontTx/>
              <a:buNone/>
              <a:tabLst/>
              <a:defRPr/>
            </a:pPr>
            <a:endParaRPr kumimoji="0" lang="en-US" sz="450" b="0" i="1" u="none" strike="noStrike" kern="0" cap="none" spc="0" normalizeH="0" baseline="0" noProof="0" dirty="0">
              <a:ln>
                <a:noFill/>
              </a:ln>
              <a:solidFill>
                <a:srgbClr val="626469"/>
              </a:solidFill>
              <a:effectLst/>
              <a:uLnTx/>
              <a:uFillTx/>
              <a:latin typeface="Arial"/>
              <a:ea typeface="Arial Rounded MT Std" charset="0"/>
              <a:cs typeface="Arial Rounded MT Std" charset="0"/>
            </a:endParaRPr>
          </a:p>
        </p:txBody>
      </p:sp>
      <p:sp>
        <p:nvSpPr>
          <p:cNvPr id="126" name="Rectangle 125">
            <a:extLst>
              <a:ext uri="{FF2B5EF4-FFF2-40B4-BE49-F238E27FC236}">
                <a16:creationId xmlns:a16="http://schemas.microsoft.com/office/drawing/2014/main" id="{0227F1E7-C48E-4FD9-8F6E-6AADF71AB812}"/>
              </a:ext>
            </a:extLst>
          </p:cNvPr>
          <p:cNvSpPr/>
          <p:nvPr/>
        </p:nvSpPr>
        <p:spPr>
          <a:xfrm>
            <a:off x="1712053" y="1434674"/>
            <a:ext cx="1102573" cy="268920"/>
          </a:xfrm>
          <a:prstGeom prst="rect">
            <a:avLst/>
          </a:prstGeom>
        </p:spPr>
        <p:txBody>
          <a:bodyPr wrap="square">
            <a:spAutoFit/>
          </a:bodyPr>
          <a:lstStyle/>
          <a:p>
            <a:pPr marL="0" marR="0" lvl="0" indent="0" algn="l" defTabSz="457166" rtl="0" eaLnBrk="1" fontAlgn="auto" latinLnBrk="0" hangingPunct="1">
              <a:lnSpc>
                <a:spcPct val="85000"/>
              </a:lnSpc>
              <a:spcBef>
                <a:spcPts val="0"/>
              </a:spcBef>
              <a:spcAft>
                <a:spcPts val="0"/>
              </a:spcAft>
              <a:buClrTx/>
              <a:buSzTx/>
              <a:buFontTx/>
              <a:buNone/>
              <a:tabLst/>
              <a:defRPr/>
            </a:pPr>
            <a:r>
              <a:rPr kumimoji="0" lang="ru-RU" sz="450" b="0" i="1" u="none" strike="noStrike" cap="none" spc="-30" normalizeH="0" noProof="0" dirty="0">
                <a:ln>
                  <a:noFill/>
                </a:ln>
                <a:solidFill>
                  <a:srgbClr val="626469"/>
                </a:solidFill>
                <a:uLnTx/>
                <a:uFillTx/>
                <a:latin typeface="Arial"/>
                <a:ea typeface="+mn-ea"/>
                <a:cs typeface="+mn-cs"/>
              </a:rPr>
              <a:t>Контроль производительности </a:t>
            </a:r>
          </a:p>
          <a:p>
            <a:pPr marL="0" marR="0" lvl="0" indent="0" algn="l" defTabSz="457166" rtl="0" eaLnBrk="1" fontAlgn="auto" latinLnBrk="0" hangingPunct="1">
              <a:lnSpc>
                <a:spcPct val="85000"/>
              </a:lnSpc>
              <a:spcBef>
                <a:spcPts val="0"/>
              </a:spcBef>
              <a:spcAft>
                <a:spcPts val="0"/>
              </a:spcAft>
              <a:buClrTx/>
              <a:buSzTx/>
              <a:buFontTx/>
              <a:buNone/>
              <a:tabLst/>
              <a:defRPr/>
            </a:pPr>
            <a:r>
              <a:rPr kumimoji="0" lang="ru-RU" sz="450" b="0" i="1" u="none" strike="noStrike" cap="none" normalizeH="0" baseline="0" noProof="0" dirty="0">
                <a:ln>
                  <a:noFill/>
                </a:ln>
                <a:solidFill>
                  <a:srgbClr val="626469"/>
                </a:solidFill>
                <a:uLnTx/>
                <a:uFillTx/>
                <a:latin typeface="Arial"/>
                <a:ea typeface="+mn-ea"/>
                <a:cs typeface="+mn-cs"/>
              </a:rPr>
              <a:t>активов и сведения об</a:t>
            </a:r>
            <a:r>
              <a:rPr kumimoji="0" lang="en-US" sz="450" b="0" i="1" u="none" strike="noStrike" cap="none" normalizeH="0" baseline="0" noProof="0" dirty="0">
                <a:ln>
                  <a:noFill/>
                </a:ln>
                <a:solidFill>
                  <a:srgbClr val="626469"/>
                </a:solidFill>
                <a:uLnTx/>
                <a:uFillTx/>
                <a:latin typeface="Arial"/>
                <a:ea typeface="+mn-ea"/>
                <a:cs typeface="+mn-cs"/>
              </a:rPr>
              <a:t> </a:t>
            </a:r>
            <a:r>
              <a:rPr kumimoji="0" lang="ru-RU" sz="450" b="0" i="1" u="none" strike="noStrike" cap="none" normalizeH="0" baseline="0" noProof="0" dirty="0">
                <a:ln>
                  <a:noFill/>
                </a:ln>
                <a:solidFill>
                  <a:srgbClr val="626469"/>
                </a:solidFill>
                <a:uLnTx/>
                <a:uFillTx/>
                <a:latin typeface="Arial"/>
                <a:ea typeface="+mn-ea"/>
                <a:cs typeface="+mn-cs"/>
              </a:rPr>
              <a:t>эффективности</a:t>
            </a:r>
          </a:p>
        </p:txBody>
      </p:sp>
      <p:sp>
        <p:nvSpPr>
          <p:cNvPr id="127" name="TextBox 131">
            <a:extLst>
              <a:ext uri="{FF2B5EF4-FFF2-40B4-BE49-F238E27FC236}">
                <a16:creationId xmlns:a16="http://schemas.microsoft.com/office/drawing/2014/main" id="{6654CC55-1CF9-44D0-85D5-7536149EE0F4}"/>
              </a:ext>
            </a:extLst>
          </p:cNvPr>
          <p:cNvSpPr txBox="1"/>
          <p:nvPr/>
        </p:nvSpPr>
        <p:spPr>
          <a:xfrm>
            <a:off x="2721408" y="1455977"/>
            <a:ext cx="343043" cy="117725"/>
          </a:xfrm>
          <a:prstGeom prst="rect">
            <a:avLst/>
          </a:prstGeom>
          <a:noFill/>
        </p:spPr>
        <p:txBody>
          <a:bodyPr wrap="none" lIns="0" tIns="0" rIns="0" bIns="0" rtlCol="0">
            <a:spAutoFit/>
          </a:bodyPr>
          <a:lstStyle/>
          <a:p>
            <a:pPr marL="0" marR="0" lvl="0" indent="0" algn="ctr" defTabSz="457166" rtl="0" eaLnBrk="1" fontAlgn="auto" latinLnBrk="0" hangingPunct="1">
              <a:lnSpc>
                <a:spcPct val="85000"/>
              </a:lnSpc>
              <a:spcBef>
                <a:spcPts val="0"/>
              </a:spcBef>
              <a:spcAft>
                <a:spcPts val="0"/>
              </a:spcAft>
              <a:buClrTx/>
              <a:buSzTx/>
              <a:buFontTx/>
              <a:buNone/>
              <a:tabLst/>
              <a:defRPr/>
            </a:pPr>
            <a:r>
              <a:rPr kumimoji="0" lang="ru-RU" sz="450" b="0" i="0" u="none" strike="noStrike" cap="none" normalizeH="0" baseline="0" noProof="0" dirty="0" err="1">
                <a:ln>
                  <a:noFill/>
                </a:ln>
                <a:solidFill>
                  <a:srgbClr val="626469"/>
                </a:solidFill>
                <a:uLnTx/>
                <a:uFillTx/>
                <a:latin typeface="Arial"/>
                <a:ea typeface="+mn-ea"/>
                <a:cs typeface="+mn-cs"/>
              </a:rPr>
              <a:t>EcoStruxure</a:t>
            </a:r>
            <a:r>
              <a:rPr kumimoji="0" lang="ru-RU" sz="450" b="0" i="0" u="none" strike="noStrike" cap="none" normalizeH="0" baseline="0" noProof="0" dirty="0">
                <a:ln>
                  <a:noFill/>
                </a:ln>
                <a:solidFill>
                  <a:srgbClr val="626469"/>
                </a:solidFill>
                <a:uLnTx/>
                <a:uFillTx/>
                <a:latin typeface="Arial"/>
                <a:ea typeface="+mn-ea"/>
                <a:cs typeface="+mn-cs"/>
              </a:rPr>
              <a:t> </a:t>
            </a:r>
          </a:p>
          <a:p>
            <a:pPr marL="0" marR="0" lvl="0" indent="0" algn="ctr" defTabSz="457166" rtl="0" eaLnBrk="1" fontAlgn="auto" latinLnBrk="0" hangingPunct="1">
              <a:lnSpc>
                <a:spcPct val="85000"/>
              </a:lnSpc>
              <a:spcBef>
                <a:spcPts val="0"/>
              </a:spcBef>
              <a:spcAft>
                <a:spcPts val="0"/>
              </a:spcAft>
              <a:buClrTx/>
              <a:buSzTx/>
              <a:buFontTx/>
              <a:buNone/>
              <a:tabLst/>
              <a:defRPr/>
            </a:pPr>
            <a:r>
              <a:rPr kumimoji="0" lang="ru-RU" sz="450" b="0" i="0" u="none" strike="noStrike" cap="none" normalizeH="0" baseline="0" noProof="0" dirty="0" err="1">
                <a:ln>
                  <a:noFill/>
                </a:ln>
                <a:solidFill>
                  <a:srgbClr val="626469"/>
                </a:solidFill>
                <a:uLnTx/>
                <a:uFillTx/>
                <a:latin typeface="Arial"/>
                <a:ea typeface="+mn-ea"/>
                <a:cs typeface="+mn-cs"/>
              </a:rPr>
              <a:t>Profit</a:t>
            </a:r>
            <a:r>
              <a:rPr kumimoji="0" lang="ru-RU" sz="450" b="0" i="0" u="none" strike="noStrike" cap="none" normalizeH="0" baseline="0" noProof="0" dirty="0">
                <a:ln>
                  <a:noFill/>
                </a:ln>
                <a:solidFill>
                  <a:srgbClr val="626469"/>
                </a:solidFill>
                <a:uLnTx/>
                <a:uFillTx/>
                <a:latin typeface="Arial"/>
                <a:ea typeface="+mn-ea"/>
                <a:cs typeface="+mn-cs"/>
              </a:rPr>
              <a:t> </a:t>
            </a:r>
            <a:r>
              <a:rPr kumimoji="0" lang="ru-RU" sz="450" b="0" i="0" u="none" strike="noStrike" cap="none" normalizeH="0" baseline="0" noProof="0" dirty="0" err="1">
                <a:ln>
                  <a:noFill/>
                </a:ln>
                <a:solidFill>
                  <a:srgbClr val="626469"/>
                </a:solidFill>
                <a:uLnTx/>
                <a:uFillTx/>
                <a:latin typeface="Arial"/>
                <a:ea typeface="+mn-ea"/>
                <a:cs typeface="+mn-cs"/>
              </a:rPr>
              <a:t>Advisor</a:t>
            </a:r>
            <a:endParaRPr kumimoji="0" lang="ru-RU" sz="450" b="0" i="0" u="none" strike="noStrike" cap="none" normalizeH="0" baseline="0" noProof="0" dirty="0">
              <a:ln>
                <a:noFill/>
              </a:ln>
              <a:solidFill>
                <a:srgbClr val="626469"/>
              </a:solidFill>
              <a:uLnTx/>
              <a:uFillTx/>
              <a:latin typeface="Arial"/>
              <a:ea typeface="+mn-ea"/>
              <a:cs typeface="+mn-cs"/>
            </a:endParaRPr>
          </a:p>
        </p:txBody>
      </p:sp>
      <p:sp>
        <p:nvSpPr>
          <p:cNvPr id="128" name="TextBox 132">
            <a:extLst>
              <a:ext uri="{FF2B5EF4-FFF2-40B4-BE49-F238E27FC236}">
                <a16:creationId xmlns:a16="http://schemas.microsoft.com/office/drawing/2014/main" id="{620A3F18-F206-43C3-AC00-861C18FA57EC}"/>
              </a:ext>
            </a:extLst>
          </p:cNvPr>
          <p:cNvSpPr txBox="1"/>
          <p:nvPr/>
        </p:nvSpPr>
        <p:spPr>
          <a:xfrm>
            <a:off x="3408047" y="1467363"/>
            <a:ext cx="394339" cy="117725"/>
          </a:xfrm>
          <a:prstGeom prst="rect">
            <a:avLst/>
          </a:prstGeom>
          <a:noFill/>
        </p:spPr>
        <p:txBody>
          <a:bodyPr wrap="none" lIns="0" tIns="0" rIns="0" bIns="0" rtlCol="0">
            <a:spAutoFit/>
          </a:bodyPr>
          <a:lstStyle/>
          <a:p>
            <a:pPr marL="0" marR="0" lvl="0" indent="0" algn="ctr" defTabSz="457166" rtl="0" eaLnBrk="1" fontAlgn="auto" latinLnBrk="0" hangingPunct="1">
              <a:lnSpc>
                <a:spcPct val="85000"/>
              </a:lnSpc>
              <a:spcBef>
                <a:spcPts val="0"/>
              </a:spcBef>
              <a:spcAft>
                <a:spcPts val="0"/>
              </a:spcAft>
              <a:buClrTx/>
              <a:buSzTx/>
              <a:buFontTx/>
              <a:buNone/>
              <a:tabLst/>
              <a:defRPr/>
            </a:pPr>
            <a:r>
              <a:rPr kumimoji="0" lang="ru-RU" sz="450" b="0" i="0" u="none" strike="noStrike" cap="none" normalizeH="0" baseline="0" noProof="0">
                <a:ln>
                  <a:noFill/>
                </a:ln>
                <a:solidFill>
                  <a:srgbClr val="626469"/>
                </a:solidFill>
                <a:uLnTx/>
                <a:uFillTx/>
                <a:latin typeface="Arial"/>
                <a:ea typeface="+mn-ea"/>
                <a:cs typeface="+mn-cs"/>
              </a:rPr>
              <a:t>EcoStruxure </a:t>
            </a:r>
          </a:p>
          <a:p>
            <a:pPr marL="0" marR="0" lvl="0" indent="0" algn="ctr" defTabSz="457166" rtl="0" eaLnBrk="1" fontAlgn="auto" latinLnBrk="0" hangingPunct="1">
              <a:lnSpc>
                <a:spcPct val="85000"/>
              </a:lnSpc>
              <a:spcBef>
                <a:spcPts val="0"/>
              </a:spcBef>
              <a:spcAft>
                <a:spcPts val="0"/>
              </a:spcAft>
              <a:buClrTx/>
              <a:buSzTx/>
              <a:buFontTx/>
              <a:buNone/>
              <a:tabLst/>
              <a:defRPr/>
            </a:pPr>
            <a:r>
              <a:rPr kumimoji="0" lang="ru-RU" sz="450" b="0" i="0" u="none" strike="noStrike" cap="none" normalizeH="0" baseline="0" noProof="0">
                <a:ln>
                  <a:noFill/>
                </a:ln>
                <a:solidFill>
                  <a:srgbClr val="626469"/>
                </a:solidFill>
                <a:uLnTx/>
                <a:uFillTx/>
                <a:latin typeface="Arial"/>
                <a:ea typeface="+mn-ea"/>
                <a:cs typeface="+mn-cs"/>
              </a:rPr>
              <a:t>Control Advisor</a:t>
            </a:r>
          </a:p>
        </p:txBody>
      </p:sp>
      <p:pic>
        <p:nvPicPr>
          <p:cNvPr id="129" name="Picture 133">
            <a:extLst>
              <a:ext uri="{FF2B5EF4-FFF2-40B4-BE49-F238E27FC236}">
                <a16:creationId xmlns:a16="http://schemas.microsoft.com/office/drawing/2014/main" id="{C96DC766-4F76-4DBE-8CF0-43AA7F3A4236}"/>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325905" y="928364"/>
            <a:ext cx="562631" cy="562631"/>
          </a:xfrm>
          <a:prstGeom prst="rect">
            <a:avLst/>
          </a:prstGeom>
        </p:spPr>
      </p:pic>
      <p:sp>
        <p:nvSpPr>
          <p:cNvPr id="130" name="Rectangle 129">
            <a:extLst>
              <a:ext uri="{FF2B5EF4-FFF2-40B4-BE49-F238E27FC236}">
                <a16:creationId xmlns:a16="http://schemas.microsoft.com/office/drawing/2014/main" id="{3433B8CE-5D7B-4FAC-BD2A-91E4BCDA798F}"/>
              </a:ext>
            </a:extLst>
          </p:cNvPr>
          <p:cNvSpPr/>
          <p:nvPr/>
        </p:nvSpPr>
        <p:spPr>
          <a:xfrm>
            <a:off x="1436410" y="1334906"/>
            <a:ext cx="827471" cy="184666"/>
          </a:xfrm>
          <a:prstGeom prst="rect">
            <a:avLst/>
          </a:prstGeom>
        </p:spPr>
        <p:txBody>
          <a:bodyPr wrap="none">
            <a:spAutoFit/>
          </a:bodyPr>
          <a:lstStyle/>
          <a:p>
            <a:pPr marL="0" marR="0" lvl="0" indent="0" algn="l" defTabSz="342671" rtl="0" eaLnBrk="1" fontAlgn="auto" latinLnBrk="0" hangingPunct="1">
              <a:lnSpc>
                <a:spcPct val="100000"/>
              </a:lnSpc>
              <a:spcBef>
                <a:spcPts val="0"/>
              </a:spcBef>
              <a:spcAft>
                <a:spcPts val="0"/>
              </a:spcAft>
              <a:buClrTx/>
              <a:buSzTx/>
              <a:buFontTx/>
              <a:buNone/>
              <a:tabLst/>
              <a:defRPr/>
            </a:pPr>
            <a:r>
              <a:rPr kumimoji="0" lang="ru-RU" sz="600" b="1" i="0" u="none" strike="noStrike" cap="none" normalizeH="0" baseline="0" noProof="0">
                <a:ln>
                  <a:noFill/>
                </a:ln>
                <a:solidFill>
                  <a:srgbClr val="626469"/>
                </a:solidFill>
                <a:uLnTx/>
                <a:uFillTx/>
                <a:latin typeface="Arial"/>
                <a:ea typeface="Arial Rounded MT Std" charset="0"/>
                <a:cs typeface="Arial Rounded MT Std" charset="0"/>
              </a:rPr>
              <a:t>ПО AVEVA*</a:t>
            </a:r>
          </a:p>
        </p:txBody>
      </p:sp>
      <p:pic>
        <p:nvPicPr>
          <p:cNvPr id="131" name="Picture 135">
            <a:extLst>
              <a:ext uri="{FF2B5EF4-FFF2-40B4-BE49-F238E27FC236}">
                <a16:creationId xmlns:a16="http://schemas.microsoft.com/office/drawing/2014/main" id="{E2FC57CE-8676-49B1-8918-8309EDDC12AC}"/>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610063" y="926993"/>
            <a:ext cx="562859" cy="562859"/>
          </a:xfrm>
          <a:prstGeom prst="rect">
            <a:avLst/>
          </a:prstGeom>
        </p:spPr>
      </p:pic>
      <p:grpSp>
        <p:nvGrpSpPr>
          <p:cNvPr id="132" name="Group 136">
            <a:extLst>
              <a:ext uri="{FF2B5EF4-FFF2-40B4-BE49-F238E27FC236}">
                <a16:creationId xmlns:a16="http://schemas.microsoft.com/office/drawing/2014/main" id="{BEFC4EC8-77C0-467B-A63D-698291057167}"/>
              </a:ext>
            </a:extLst>
          </p:cNvPr>
          <p:cNvGrpSpPr/>
          <p:nvPr/>
        </p:nvGrpSpPr>
        <p:grpSpPr>
          <a:xfrm>
            <a:off x="1318209" y="996023"/>
            <a:ext cx="935305" cy="349985"/>
            <a:chOff x="3409924" y="1918680"/>
            <a:chExt cx="1247073" cy="466647"/>
          </a:xfrm>
        </p:grpSpPr>
        <p:grpSp>
          <p:nvGrpSpPr>
            <p:cNvPr id="133" name="Group 137">
              <a:extLst>
                <a:ext uri="{FF2B5EF4-FFF2-40B4-BE49-F238E27FC236}">
                  <a16:creationId xmlns:a16="http://schemas.microsoft.com/office/drawing/2014/main" id="{AADF7381-66B8-46EE-9D1E-B1D3E76BF05B}"/>
                </a:ext>
              </a:extLst>
            </p:cNvPr>
            <p:cNvGrpSpPr/>
            <p:nvPr/>
          </p:nvGrpSpPr>
          <p:grpSpPr>
            <a:xfrm>
              <a:off x="3409924" y="1918680"/>
              <a:ext cx="1247073" cy="466647"/>
              <a:chOff x="4634807" y="2997299"/>
              <a:chExt cx="1428156" cy="534406"/>
            </a:xfrm>
          </p:grpSpPr>
          <p:pic>
            <p:nvPicPr>
              <p:cNvPr id="136" name="Picture 140">
                <a:extLst>
                  <a:ext uri="{FF2B5EF4-FFF2-40B4-BE49-F238E27FC236}">
                    <a16:creationId xmlns:a16="http://schemas.microsoft.com/office/drawing/2014/main" id="{A7473C06-FBFA-4CE9-B6AD-23601B409A2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634807" y="3003629"/>
                <a:ext cx="726105" cy="528076"/>
              </a:xfrm>
              <a:prstGeom prst="rect">
                <a:avLst/>
              </a:prstGeom>
            </p:spPr>
          </p:pic>
          <p:pic>
            <p:nvPicPr>
              <p:cNvPr id="137" name="Picture 141">
                <a:extLst>
                  <a:ext uri="{FF2B5EF4-FFF2-40B4-BE49-F238E27FC236}">
                    <a16:creationId xmlns:a16="http://schemas.microsoft.com/office/drawing/2014/main" id="{C249735B-7779-434C-83AD-8B371F01AE0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336858" y="2997299"/>
                <a:ext cx="726105" cy="528076"/>
              </a:xfrm>
              <a:prstGeom prst="rect">
                <a:avLst/>
              </a:prstGeom>
            </p:spPr>
          </p:pic>
        </p:grpSp>
        <p:pic>
          <p:nvPicPr>
            <p:cNvPr id="134" name="Picture 138">
              <a:extLst>
                <a:ext uri="{FF2B5EF4-FFF2-40B4-BE49-F238E27FC236}">
                  <a16:creationId xmlns:a16="http://schemas.microsoft.com/office/drawing/2014/main" id="{F0E8FAB9-D217-4B68-887E-330DA543C122}"/>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091993" y="1967871"/>
              <a:ext cx="488001" cy="274257"/>
            </a:xfrm>
            <a:prstGeom prst="rect">
              <a:avLst/>
            </a:prstGeom>
          </p:spPr>
        </p:pic>
        <p:pic>
          <p:nvPicPr>
            <p:cNvPr id="135" name="Picture 139">
              <a:extLst>
                <a:ext uri="{FF2B5EF4-FFF2-40B4-BE49-F238E27FC236}">
                  <a16:creationId xmlns:a16="http://schemas.microsoft.com/office/drawing/2014/main" id="{C5F7B4C9-66CA-4379-AFA8-EABF27EE8626}"/>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3470142" y="1973349"/>
              <a:ext cx="504786" cy="273426"/>
            </a:xfrm>
            <a:prstGeom prst="rect">
              <a:avLst/>
            </a:prstGeom>
          </p:spPr>
        </p:pic>
      </p:grpSp>
      <p:cxnSp>
        <p:nvCxnSpPr>
          <p:cNvPr id="138" name="Connecteur droit 17">
            <a:extLst>
              <a:ext uri="{FF2B5EF4-FFF2-40B4-BE49-F238E27FC236}">
                <a16:creationId xmlns:a16="http://schemas.microsoft.com/office/drawing/2014/main" id="{1A1D4BE9-1C81-4EF2-A3A9-2EB637755492}"/>
              </a:ext>
            </a:extLst>
          </p:cNvPr>
          <p:cNvCxnSpPr>
            <a:cxnSpLocks/>
          </p:cNvCxnSpPr>
          <p:nvPr/>
        </p:nvCxnSpPr>
        <p:spPr>
          <a:xfrm>
            <a:off x="4319041" y="1628100"/>
            <a:ext cx="0" cy="206643"/>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39" name="Connecteur droit 17">
            <a:extLst>
              <a:ext uri="{FF2B5EF4-FFF2-40B4-BE49-F238E27FC236}">
                <a16:creationId xmlns:a16="http://schemas.microsoft.com/office/drawing/2014/main" id="{80FC8B13-0970-4C94-BA12-30BD8DAD3A5D}"/>
              </a:ext>
            </a:extLst>
          </p:cNvPr>
          <p:cNvCxnSpPr>
            <a:cxnSpLocks/>
          </p:cNvCxnSpPr>
          <p:nvPr/>
        </p:nvCxnSpPr>
        <p:spPr>
          <a:xfrm>
            <a:off x="3620751" y="1628100"/>
            <a:ext cx="0" cy="206643"/>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40" name="Connecteur droit 17">
            <a:extLst>
              <a:ext uri="{FF2B5EF4-FFF2-40B4-BE49-F238E27FC236}">
                <a16:creationId xmlns:a16="http://schemas.microsoft.com/office/drawing/2014/main" id="{B209F678-9432-4CA3-B49C-6D9BCF0E77F4}"/>
              </a:ext>
            </a:extLst>
          </p:cNvPr>
          <p:cNvCxnSpPr>
            <a:cxnSpLocks/>
          </p:cNvCxnSpPr>
          <p:nvPr/>
        </p:nvCxnSpPr>
        <p:spPr>
          <a:xfrm>
            <a:off x="2877801" y="1628100"/>
            <a:ext cx="0" cy="206643"/>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41" name="Connecteur droit 17">
            <a:extLst>
              <a:ext uri="{FF2B5EF4-FFF2-40B4-BE49-F238E27FC236}">
                <a16:creationId xmlns:a16="http://schemas.microsoft.com/office/drawing/2014/main" id="{3846B8A7-9670-4EAD-9363-D8B0E02C871F}"/>
              </a:ext>
            </a:extLst>
          </p:cNvPr>
          <p:cNvCxnSpPr>
            <a:cxnSpLocks/>
          </p:cNvCxnSpPr>
          <p:nvPr/>
        </p:nvCxnSpPr>
        <p:spPr>
          <a:xfrm>
            <a:off x="1762217" y="1628100"/>
            <a:ext cx="0" cy="206643"/>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pic>
        <p:nvPicPr>
          <p:cNvPr id="142" name="Picture 40" descr="Image result for modicon m580">
            <a:extLst>
              <a:ext uri="{FF2B5EF4-FFF2-40B4-BE49-F238E27FC236}">
                <a16:creationId xmlns:a16="http://schemas.microsoft.com/office/drawing/2014/main" id="{5C1ADB06-2DB4-4DC2-8257-542D8561B072}"/>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946" b="94454" l="3504" r="96312">
                        <a14:foregroundMark x1="31213" y1="73538" x2="31213" y2="73538"/>
                        <a14:foregroundMark x1="64730" y1="73538" x2="86123" y2="72272"/>
                        <a14:foregroundMark x1="87644" y1="55033" x2="87921" y2="72272"/>
                      </a14:backgroundRemoval>
                    </a14:imgEffect>
                  </a14:imgLayer>
                </a14:imgProps>
              </a:ext>
              <a:ext uri="{28A0092B-C50C-407E-A947-70E740481C1C}">
                <a14:useLocalDpi xmlns:a14="http://schemas.microsoft.com/office/drawing/2010/main"/>
              </a:ext>
            </a:extLst>
          </a:blip>
          <a:srcRect r="13921"/>
          <a:stretch/>
        </p:blipFill>
        <p:spPr bwMode="auto">
          <a:xfrm>
            <a:off x="2517695" y="2275861"/>
            <a:ext cx="627797" cy="55763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43" name="TextBox 150">
            <a:extLst>
              <a:ext uri="{FF2B5EF4-FFF2-40B4-BE49-F238E27FC236}">
                <a16:creationId xmlns:a16="http://schemas.microsoft.com/office/drawing/2014/main" id="{7727CF32-84B5-4007-A9A9-3CB1EEE8CFFA}"/>
              </a:ext>
            </a:extLst>
          </p:cNvPr>
          <p:cNvSpPr txBox="1"/>
          <p:nvPr/>
        </p:nvSpPr>
        <p:spPr>
          <a:xfrm>
            <a:off x="4796318" y="2878304"/>
            <a:ext cx="368691" cy="153888"/>
          </a:xfrm>
          <a:prstGeom prst="rect">
            <a:avLst/>
          </a:prstGeom>
          <a:noFill/>
        </p:spPr>
        <p:txBody>
          <a:bodyPr wrap="none" lIns="0" tIns="0" rIns="0" bIns="0"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ru-RU" sz="500" b="0" i="0" u="none" strike="noStrike" cap="none" normalizeH="0" baseline="0" noProof="0">
                <a:ln>
                  <a:noFill/>
                </a:ln>
                <a:solidFill>
                  <a:srgbClr val="626469"/>
                </a:solidFill>
                <a:uLnTx/>
                <a:uFillTx/>
                <a:latin typeface="Arial"/>
                <a:ea typeface="黑体" panose="02010609060101010101" pitchFamily="49" charset="-122"/>
                <a:cs typeface="+mn-cs"/>
              </a:rPr>
              <a:t>EcoStruxure </a:t>
            </a:r>
          </a:p>
          <a:p>
            <a:pPr marL="0" marR="0" lvl="0" indent="0" algn="ctr" defTabSz="457166" rtl="0" eaLnBrk="1" fontAlgn="auto" latinLnBrk="0" hangingPunct="1">
              <a:lnSpc>
                <a:spcPct val="100000"/>
              </a:lnSpc>
              <a:spcBef>
                <a:spcPts val="0"/>
              </a:spcBef>
              <a:spcAft>
                <a:spcPts val="0"/>
              </a:spcAft>
              <a:buClrTx/>
              <a:buSzTx/>
              <a:buFontTx/>
              <a:buNone/>
              <a:tabLst/>
              <a:defRPr/>
            </a:pPr>
            <a:r>
              <a:rPr kumimoji="0" lang="ru-RU" sz="500" b="0" i="0" u="none" strike="noStrike" cap="none" normalizeH="0" baseline="0" noProof="0">
                <a:ln>
                  <a:noFill/>
                </a:ln>
                <a:solidFill>
                  <a:srgbClr val="626469"/>
                </a:solidFill>
                <a:uLnTx/>
                <a:uFillTx/>
                <a:latin typeface="Arial"/>
                <a:ea typeface="黑体" panose="02010609060101010101" pitchFamily="49" charset="-122"/>
                <a:cs typeface="+mn-cs"/>
              </a:rPr>
              <a:t>Hybrid DCS</a:t>
            </a:r>
          </a:p>
        </p:txBody>
      </p:sp>
      <p:sp>
        <p:nvSpPr>
          <p:cNvPr id="144" name="Rectangle 143">
            <a:extLst>
              <a:ext uri="{FF2B5EF4-FFF2-40B4-BE49-F238E27FC236}">
                <a16:creationId xmlns:a16="http://schemas.microsoft.com/office/drawing/2014/main" id="{56EA84DD-46D9-44E6-8619-5EC2F7CD885C}"/>
              </a:ext>
            </a:extLst>
          </p:cNvPr>
          <p:cNvSpPr/>
          <p:nvPr/>
        </p:nvSpPr>
        <p:spPr>
          <a:xfrm>
            <a:off x="2303967" y="2808605"/>
            <a:ext cx="601127" cy="230832"/>
          </a:xfrm>
          <a:prstGeom prst="rect">
            <a:avLst/>
          </a:prstGeom>
        </p:spPr>
        <p:txBody>
          <a:bodyPr wrap="none" lIns="0" tIns="0" rIns="0" bIns="0">
            <a:spAutoFit/>
          </a:bodyPr>
          <a:lstStyle/>
          <a:p>
            <a:pPr marL="0" marR="0" lvl="0" indent="0" algn="ctr" defTabSz="342647" rtl="0" eaLnBrk="1" fontAlgn="auto" latinLnBrk="0" hangingPunct="1">
              <a:lnSpc>
                <a:spcPct val="100000"/>
              </a:lnSpc>
              <a:spcBef>
                <a:spcPts val="0"/>
              </a:spcBef>
              <a:spcAft>
                <a:spcPts val="0"/>
              </a:spcAft>
              <a:buClrTx/>
              <a:buSzTx/>
              <a:buFontTx/>
              <a:buNone/>
              <a:tabLst/>
              <a:defRPr/>
            </a:pPr>
            <a:r>
              <a:rPr kumimoji="0" lang="ru-RU" sz="500" b="0" i="0" u="none" strike="noStrike" cap="none" normalizeH="0" baseline="0" noProof="0" dirty="0">
                <a:ln>
                  <a:noFill/>
                </a:ln>
                <a:solidFill>
                  <a:srgbClr val="626469"/>
                </a:solidFill>
                <a:uLnTx/>
                <a:uFillTx/>
                <a:latin typeface="Arial"/>
                <a:ea typeface="+mn-ea"/>
                <a:cs typeface="+mn-cs"/>
              </a:rPr>
              <a:t>Контроллеры </a:t>
            </a:r>
            <a:r>
              <a:rPr kumimoji="0" lang="ru-RU" sz="500" b="0" i="0" u="none" strike="noStrike" cap="none" normalizeH="0" baseline="0" noProof="0" dirty="0" err="1">
                <a:ln>
                  <a:noFill/>
                </a:ln>
                <a:solidFill>
                  <a:srgbClr val="626469"/>
                </a:solidFill>
                <a:uLnTx/>
                <a:uFillTx/>
                <a:latin typeface="Arial"/>
                <a:ea typeface="+mn-ea"/>
                <a:cs typeface="+mn-cs"/>
              </a:rPr>
              <a:t>ePAC</a:t>
            </a:r>
            <a:r>
              <a:rPr kumimoji="0" lang="ru-RU" sz="500" b="0" i="0" u="none" strike="noStrike" cap="none" normalizeH="0" baseline="0" noProof="0" dirty="0">
                <a:ln>
                  <a:noFill/>
                </a:ln>
                <a:solidFill>
                  <a:srgbClr val="626469"/>
                </a:solidFill>
                <a:uLnTx/>
                <a:uFillTx/>
                <a:latin typeface="Arial"/>
                <a:ea typeface="+mn-ea"/>
                <a:cs typeface="+mn-cs"/>
              </a:rPr>
              <a:t> </a:t>
            </a:r>
            <a:br>
              <a:rPr kumimoji="0" lang="en-US" sz="500" b="0" i="0" u="none" strike="noStrike" cap="none" normalizeH="0" baseline="0" noProof="0" dirty="0">
                <a:ln>
                  <a:noFill/>
                </a:ln>
                <a:solidFill>
                  <a:srgbClr val="626469"/>
                </a:solidFill>
                <a:uLnTx/>
                <a:uFillTx/>
                <a:latin typeface="Arial"/>
                <a:ea typeface="+mn-ea"/>
                <a:cs typeface="+mn-cs"/>
              </a:rPr>
            </a:br>
            <a:r>
              <a:rPr kumimoji="0" lang="ru-RU" sz="500" b="0" i="0" u="none" strike="noStrike" cap="none" normalizeH="0" baseline="0" noProof="0" dirty="0">
                <a:ln>
                  <a:noFill/>
                </a:ln>
                <a:solidFill>
                  <a:srgbClr val="626469"/>
                </a:solidFill>
                <a:uLnTx/>
                <a:uFillTx/>
                <a:latin typeface="Arial"/>
                <a:ea typeface="+mn-ea"/>
                <a:cs typeface="+mn-cs"/>
              </a:rPr>
              <a:t>и PAC семейства </a:t>
            </a:r>
            <a:br>
              <a:rPr kumimoji="0" lang="en-US" sz="500" b="0" i="0" u="none" strike="noStrike" cap="none" normalizeH="0" baseline="0" noProof="0" dirty="0">
                <a:ln>
                  <a:noFill/>
                </a:ln>
                <a:solidFill>
                  <a:srgbClr val="626469"/>
                </a:solidFill>
                <a:uLnTx/>
                <a:uFillTx/>
                <a:latin typeface="Arial"/>
                <a:ea typeface="+mn-ea"/>
                <a:cs typeface="+mn-cs"/>
              </a:rPr>
            </a:br>
            <a:r>
              <a:rPr kumimoji="0" lang="ru-RU" sz="500" b="0" i="0" u="none" strike="noStrike" cap="none" normalizeH="0" baseline="0" noProof="0" dirty="0" err="1">
                <a:ln>
                  <a:noFill/>
                </a:ln>
                <a:solidFill>
                  <a:srgbClr val="626469"/>
                </a:solidFill>
                <a:uLnTx/>
                <a:uFillTx/>
                <a:latin typeface="Arial"/>
                <a:ea typeface="+mn-ea"/>
                <a:cs typeface="+mn-cs"/>
              </a:rPr>
              <a:t>Modicon</a:t>
            </a:r>
            <a:endParaRPr kumimoji="0" lang="ru-RU" sz="500" b="0" i="0" u="none" strike="noStrike" cap="none" normalizeH="0" baseline="0" noProof="0" dirty="0">
              <a:ln>
                <a:noFill/>
              </a:ln>
              <a:solidFill>
                <a:srgbClr val="626469"/>
              </a:solidFill>
              <a:uLnTx/>
              <a:uFillTx/>
              <a:latin typeface="Arial"/>
              <a:ea typeface="+mn-ea"/>
              <a:cs typeface="+mn-cs"/>
            </a:endParaRPr>
          </a:p>
        </p:txBody>
      </p:sp>
      <p:sp>
        <p:nvSpPr>
          <p:cNvPr id="146" name="TextBox 153">
            <a:extLst>
              <a:ext uri="{FF2B5EF4-FFF2-40B4-BE49-F238E27FC236}">
                <a16:creationId xmlns:a16="http://schemas.microsoft.com/office/drawing/2014/main" id="{0FE1526A-D11C-4661-91D0-8683CC4BA1D9}"/>
              </a:ext>
            </a:extLst>
          </p:cNvPr>
          <p:cNvSpPr txBox="1"/>
          <p:nvPr/>
        </p:nvSpPr>
        <p:spPr>
          <a:xfrm>
            <a:off x="3722191" y="2886311"/>
            <a:ext cx="407163" cy="153888"/>
          </a:xfrm>
          <a:prstGeom prst="rect">
            <a:avLst/>
          </a:prstGeom>
          <a:noFill/>
        </p:spPr>
        <p:txBody>
          <a:bodyPr wrap="none" lIns="0" tIns="0" rIns="0" bIns="0"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ru-RU" sz="500" b="0" i="0" u="none" strike="noStrike" cap="none" normalizeH="0" baseline="0" noProof="0">
                <a:ln>
                  <a:noFill/>
                </a:ln>
                <a:solidFill>
                  <a:srgbClr val="626469"/>
                </a:solidFill>
                <a:uLnTx/>
                <a:uFillTx/>
                <a:latin typeface="Arial"/>
                <a:ea typeface="黑体" panose="02010609060101010101" pitchFamily="49" charset="-122"/>
                <a:cs typeface="+mn-cs"/>
              </a:rPr>
              <a:t>EcoStruxure </a:t>
            </a:r>
            <a:br>
              <a:rPr kumimoji="0" lang="ru-RU" sz="500" b="0" i="0" u="none" strike="noStrike" cap="none" normalizeH="0" baseline="0" noProof="0">
                <a:ln>
                  <a:noFill/>
                </a:ln>
                <a:solidFill>
                  <a:srgbClr val="626469"/>
                </a:solidFill>
                <a:uLnTx/>
                <a:uFillTx/>
                <a:latin typeface="Arial"/>
                <a:ea typeface="黑体" panose="02010609060101010101" pitchFamily="49" charset="-122"/>
                <a:cs typeface="+mn-cs"/>
              </a:rPr>
            </a:br>
            <a:r>
              <a:rPr kumimoji="0" lang="ru-RU" sz="500" b="0" i="0" u="none" strike="noStrike" cap="none" normalizeH="0" baseline="0" noProof="0">
                <a:ln>
                  <a:noFill/>
                </a:ln>
                <a:solidFill>
                  <a:srgbClr val="626469"/>
                </a:solidFill>
                <a:uLnTx/>
                <a:uFillTx/>
                <a:latin typeface="Arial"/>
                <a:ea typeface="黑体" panose="02010609060101010101" pitchFamily="49" charset="-122"/>
                <a:cs typeface="+mn-cs"/>
              </a:rPr>
              <a:t>Control Expert</a:t>
            </a:r>
          </a:p>
        </p:txBody>
      </p:sp>
      <p:sp>
        <p:nvSpPr>
          <p:cNvPr id="148" name="TextBox 166">
            <a:extLst>
              <a:ext uri="{FF2B5EF4-FFF2-40B4-BE49-F238E27FC236}">
                <a16:creationId xmlns:a16="http://schemas.microsoft.com/office/drawing/2014/main" id="{4536FA2C-62C7-48B6-A598-5CA1C9EDEC35}"/>
              </a:ext>
            </a:extLst>
          </p:cNvPr>
          <p:cNvSpPr txBox="1"/>
          <p:nvPr/>
        </p:nvSpPr>
        <p:spPr>
          <a:xfrm>
            <a:off x="1246198" y="2843200"/>
            <a:ext cx="915315" cy="2308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500" b="0" i="0" u="none" strike="noStrike" cap="none" normalizeH="0" baseline="0" noProof="0" dirty="0">
                <a:ln>
                  <a:noFill/>
                </a:ln>
                <a:solidFill>
                  <a:srgbClr val="626469"/>
                </a:solidFill>
                <a:uLnTx/>
                <a:uFillTx/>
                <a:latin typeface="Arial"/>
                <a:ea typeface="+mn-ea"/>
                <a:cs typeface="+mn-cs"/>
              </a:rPr>
              <a:t>Периферийные </a:t>
            </a:r>
            <a:r>
              <a:rPr kumimoji="0" lang="ru-RU" sz="500" b="0" i="0" u="none" strike="noStrike" cap="none" normalizeH="0" baseline="0" noProof="0" dirty="0" err="1">
                <a:ln>
                  <a:noFill/>
                </a:ln>
                <a:solidFill>
                  <a:srgbClr val="626469"/>
                </a:solidFill>
                <a:uLnTx/>
                <a:uFillTx/>
                <a:latin typeface="Arial"/>
                <a:ea typeface="+mn-ea"/>
                <a:cs typeface="+mn-cs"/>
              </a:rPr>
              <a:t>ЦОДы</a:t>
            </a:r>
            <a:r>
              <a:rPr kumimoji="0" lang="ru-RU" sz="500" b="0" i="0" u="none" strike="noStrike" cap="none" normalizeH="0" baseline="0" noProof="0" dirty="0">
                <a:ln>
                  <a:noFill/>
                </a:ln>
                <a:solidFill>
                  <a:srgbClr val="626469"/>
                </a:solidFill>
                <a:uLnTx/>
                <a:uFillTx/>
                <a:latin typeface="Arial"/>
                <a:ea typeface="+mn-ea"/>
                <a:cs typeface="+mn-cs"/>
              </a:rPr>
              <a:t> </a:t>
            </a:r>
            <a:br>
              <a:rPr kumimoji="0" lang="en-US" sz="500" b="0" i="0" u="none" strike="noStrike" cap="none" normalizeH="0" baseline="0" noProof="0" dirty="0">
                <a:ln>
                  <a:noFill/>
                </a:ln>
                <a:solidFill>
                  <a:srgbClr val="626469"/>
                </a:solidFill>
                <a:uLnTx/>
                <a:uFillTx/>
                <a:latin typeface="Arial"/>
                <a:ea typeface="+mn-ea"/>
                <a:cs typeface="+mn-cs"/>
              </a:rPr>
            </a:br>
            <a:r>
              <a:rPr kumimoji="0" lang="ru-RU" sz="500" b="0" i="0" u="none" strike="noStrike" cap="none" normalizeH="0" baseline="0" noProof="0" dirty="0">
                <a:ln>
                  <a:noFill/>
                </a:ln>
                <a:solidFill>
                  <a:srgbClr val="626469"/>
                </a:solidFill>
                <a:uLnTx/>
                <a:uFillTx/>
                <a:latin typeface="Arial"/>
                <a:ea typeface="+mn-ea"/>
                <a:cs typeface="+mn-cs"/>
              </a:rPr>
              <a:t>и промышленные компьютеры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500" b="0" i="0" u="none" strike="noStrike" cap="none" normalizeH="0" baseline="0" noProof="0" dirty="0">
                <a:ln>
                  <a:noFill/>
                </a:ln>
                <a:solidFill>
                  <a:srgbClr val="626469"/>
                </a:solidFill>
                <a:uLnTx/>
                <a:uFillTx/>
                <a:latin typeface="Arial"/>
                <a:ea typeface="+mn-ea"/>
                <a:cs typeface="+mn-cs"/>
              </a:rPr>
              <a:t>семейства </a:t>
            </a:r>
            <a:r>
              <a:rPr kumimoji="0" lang="ru-RU" sz="500" b="0" i="0" u="none" strike="noStrike" cap="none" normalizeH="0" baseline="0" noProof="0" dirty="0" err="1">
                <a:ln>
                  <a:noFill/>
                </a:ln>
                <a:solidFill>
                  <a:srgbClr val="626469"/>
                </a:solidFill>
                <a:uLnTx/>
                <a:uFillTx/>
                <a:latin typeface="Arial"/>
                <a:ea typeface="+mn-ea"/>
                <a:cs typeface="+mn-cs"/>
              </a:rPr>
              <a:t>Harmony</a:t>
            </a:r>
            <a:endParaRPr kumimoji="0" lang="ru-RU" sz="500" b="0" i="0" u="none" strike="noStrike" cap="none" normalizeH="0" baseline="0" noProof="0" dirty="0">
              <a:ln>
                <a:noFill/>
              </a:ln>
              <a:solidFill>
                <a:srgbClr val="626469"/>
              </a:solidFill>
              <a:uLnTx/>
              <a:uFillTx/>
              <a:latin typeface="Arial"/>
              <a:ea typeface="+mn-ea"/>
              <a:cs typeface="+mn-cs"/>
            </a:endParaRPr>
          </a:p>
        </p:txBody>
      </p:sp>
      <p:sp>
        <p:nvSpPr>
          <p:cNvPr id="154" name="ZoneTexte 104">
            <a:extLst>
              <a:ext uri="{FF2B5EF4-FFF2-40B4-BE49-F238E27FC236}">
                <a16:creationId xmlns:a16="http://schemas.microsoft.com/office/drawing/2014/main" id="{8102BB2A-94E1-4550-8462-87D1B230701B}"/>
              </a:ext>
            </a:extLst>
          </p:cNvPr>
          <p:cNvSpPr txBox="1"/>
          <p:nvPr/>
        </p:nvSpPr>
        <p:spPr>
          <a:xfrm>
            <a:off x="2981070" y="1867828"/>
            <a:ext cx="543993" cy="222640"/>
          </a:xfrm>
          <a:prstGeom prst="rect">
            <a:avLst/>
          </a:prstGeom>
          <a:noFill/>
          <a:ln w="12700">
            <a:solidFill>
              <a:schemeClr val="tx1"/>
            </a:solidFill>
          </a:ln>
        </p:spPr>
        <p:txBody>
          <a:bodyPr wrap="square" lIns="36000" tIns="36000" rIns="36000" bIns="36000" rtlCol="0">
            <a:noAutofit/>
          </a:bodyPr>
          <a:lstStyle/>
          <a:p>
            <a:pPr marL="0" marR="0" lvl="0" indent="0" algn="l" defTabSz="609563" rtl="0" eaLnBrk="1" fontAlgn="auto" latinLnBrk="0" hangingPunct="1">
              <a:lnSpc>
                <a:spcPct val="85000"/>
              </a:lnSpc>
              <a:spcBef>
                <a:spcPts val="0"/>
              </a:spcBef>
              <a:spcAft>
                <a:spcPts val="0"/>
              </a:spcAft>
              <a:buClrTx/>
              <a:buSzTx/>
              <a:buFontTx/>
              <a:buNone/>
              <a:tabLst/>
              <a:defRPr/>
            </a:pPr>
            <a:r>
              <a:rPr kumimoji="0" lang="ru-RU" sz="600" b="1" i="0" u="none" strike="noStrike" cap="none" normalizeH="0" baseline="0" noProof="0" dirty="0">
                <a:ln>
                  <a:noFill/>
                </a:ln>
                <a:solidFill>
                  <a:prstClr val="black"/>
                </a:solidFill>
                <a:uLnTx/>
                <a:uFillTx/>
                <a:latin typeface="Arial"/>
                <a:ea typeface="+mn-ea"/>
                <a:cs typeface="+mn-cs"/>
              </a:rPr>
              <a:t>Коммутатор </a:t>
            </a:r>
            <a:r>
              <a:rPr kumimoji="0" lang="ru-RU" sz="600" b="1" i="0" u="none" strike="noStrike" cap="none" normalizeH="0" baseline="0" noProof="0" dirty="0" err="1">
                <a:ln>
                  <a:noFill/>
                </a:ln>
                <a:solidFill>
                  <a:prstClr val="black"/>
                </a:solidFill>
                <a:uLnTx/>
                <a:uFillTx/>
                <a:latin typeface="Arial"/>
                <a:ea typeface="+mn-ea"/>
                <a:cs typeface="+mn-cs"/>
              </a:rPr>
              <a:t>Modicon</a:t>
            </a:r>
            <a:endParaRPr kumimoji="0" lang="ru-RU" sz="600" b="1" i="0" u="none" strike="noStrike" cap="none" normalizeH="0" baseline="0" noProof="0" dirty="0">
              <a:ln>
                <a:noFill/>
              </a:ln>
              <a:solidFill>
                <a:prstClr val="black"/>
              </a:solidFill>
              <a:uLnTx/>
              <a:uFillTx/>
              <a:latin typeface="Arial"/>
              <a:ea typeface="+mn-ea"/>
              <a:cs typeface="+mn-cs"/>
            </a:endParaRPr>
          </a:p>
        </p:txBody>
      </p:sp>
      <p:sp>
        <p:nvSpPr>
          <p:cNvPr id="156" name="TextBox 192">
            <a:extLst>
              <a:ext uri="{FF2B5EF4-FFF2-40B4-BE49-F238E27FC236}">
                <a16:creationId xmlns:a16="http://schemas.microsoft.com/office/drawing/2014/main" id="{3C16FE8D-B4B3-4A32-977D-70F846310745}"/>
              </a:ext>
            </a:extLst>
          </p:cNvPr>
          <p:cNvSpPr txBox="1"/>
          <p:nvPr/>
        </p:nvSpPr>
        <p:spPr>
          <a:xfrm>
            <a:off x="4385665" y="1925703"/>
            <a:ext cx="824265" cy="215444"/>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ru-RU" sz="800" b="1" i="0" u="none" strike="noStrike" cap="none" normalizeH="0" baseline="0" noProof="0">
                <a:ln>
                  <a:noFill/>
                </a:ln>
                <a:solidFill>
                  <a:srgbClr val="00B050"/>
                </a:solidFill>
                <a:uLnTx/>
                <a:uFillTx/>
                <a:latin typeface="Arial"/>
                <a:ea typeface="+mn-ea"/>
                <a:cs typeface="+mn-cs"/>
              </a:rPr>
              <a:t>Кольцо Ethernet</a:t>
            </a:r>
          </a:p>
        </p:txBody>
      </p:sp>
      <p:pic>
        <p:nvPicPr>
          <p:cNvPr id="158" name="Picture 194">
            <a:extLst>
              <a:ext uri="{FF2B5EF4-FFF2-40B4-BE49-F238E27FC236}">
                <a16:creationId xmlns:a16="http://schemas.microsoft.com/office/drawing/2014/main" id="{B32B727F-5709-4587-971C-0BCEFE0838BC}"/>
              </a:ext>
            </a:extLst>
          </p:cNvPr>
          <p:cNvPicPr>
            <a:picLocks noChangeAspect="1"/>
          </p:cNvPicPr>
          <p:nvPr/>
        </p:nvPicPr>
        <p:blipFill>
          <a:blip r:embed="rId17"/>
          <a:stretch>
            <a:fillRect/>
          </a:stretch>
        </p:blipFill>
        <p:spPr>
          <a:xfrm>
            <a:off x="1741963" y="4134777"/>
            <a:ext cx="612055" cy="423275"/>
          </a:xfrm>
          <a:prstGeom prst="rect">
            <a:avLst/>
          </a:prstGeom>
        </p:spPr>
      </p:pic>
      <p:cxnSp>
        <p:nvCxnSpPr>
          <p:cNvPr id="71" name="Connecteur droit 14">
            <a:extLst>
              <a:ext uri="{FF2B5EF4-FFF2-40B4-BE49-F238E27FC236}">
                <a16:creationId xmlns:a16="http://schemas.microsoft.com/office/drawing/2014/main" id="{24A66A03-3A77-4CB2-872F-DF856A3FFA08}"/>
              </a:ext>
            </a:extLst>
          </p:cNvPr>
          <p:cNvCxnSpPr>
            <a:cxnSpLocks/>
          </p:cNvCxnSpPr>
          <p:nvPr/>
        </p:nvCxnSpPr>
        <p:spPr>
          <a:xfrm>
            <a:off x="1053926" y="2230864"/>
            <a:ext cx="4237992" cy="0"/>
          </a:xfrm>
          <a:prstGeom prst="line">
            <a:avLst/>
          </a:prstGeom>
          <a:ln>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Arc 1">
            <a:extLst>
              <a:ext uri="{FF2B5EF4-FFF2-40B4-BE49-F238E27FC236}">
                <a16:creationId xmlns:a16="http://schemas.microsoft.com/office/drawing/2014/main" id="{FFA666AE-6EF3-46B1-A99D-0E45A2B98B7B}"/>
              </a:ext>
            </a:extLst>
          </p:cNvPr>
          <p:cNvSpPr/>
          <p:nvPr/>
        </p:nvSpPr>
        <p:spPr>
          <a:xfrm rot="16200000">
            <a:off x="871190" y="1872083"/>
            <a:ext cx="397237" cy="320303"/>
          </a:xfrm>
          <a:prstGeom prst="arc">
            <a:avLst>
              <a:gd name="adj1" fmla="val 10480898"/>
              <a:gd name="adj2" fmla="val 21535967"/>
            </a:avLst>
          </a:prstGeom>
          <a:ln>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Arc 72">
            <a:extLst>
              <a:ext uri="{FF2B5EF4-FFF2-40B4-BE49-F238E27FC236}">
                <a16:creationId xmlns:a16="http://schemas.microsoft.com/office/drawing/2014/main" id="{57E4205B-76EE-44A5-9692-DCEE987376B1}"/>
              </a:ext>
            </a:extLst>
          </p:cNvPr>
          <p:cNvSpPr/>
          <p:nvPr/>
        </p:nvSpPr>
        <p:spPr>
          <a:xfrm rot="5400000" flipH="1">
            <a:off x="5098451" y="1890493"/>
            <a:ext cx="397223" cy="283469"/>
          </a:xfrm>
          <a:prstGeom prst="arc">
            <a:avLst>
              <a:gd name="adj1" fmla="val 10480898"/>
              <a:gd name="adj2" fmla="val 21535967"/>
            </a:avLst>
          </a:prstGeom>
          <a:ln>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75" name="Connecteur droit 133">
            <a:extLst>
              <a:ext uri="{FF2B5EF4-FFF2-40B4-BE49-F238E27FC236}">
                <a16:creationId xmlns:a16="http://schemas.microsoft.com/office/drawing/2014/main" id="{32E01503-D349-4EF3-AB39-1A2EB3498944}"/>
              </a:ext>
            </a:extLst>
          </p:cNvPr>
          <p:cNvCxnSpPr>
            <a:cxnSpLocks/>
          </p:cNvCxnSpPr>
          <p:nvPr/>
        </p:nvCxnSpPr>
        <p:spPr>
          <a:xfrm>
            <a:off x="3938174" y="2238711"/>
            <a:ext cx="0" cy="233602"/>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pic>
        <p:nvPicPr>
          <p:cNvPr id="147" name="Picture 154">
            <a:extLst>
              <a:ext uri="{FF2B5EF4-FFF2-40B4-BE49-F238E27FC236}">
                <a16:creationId xmlns:a16="http://schemas.microsoft.com/office/drawing/2014/main" id="{8453F82D-8046-4C28-9D46-CAA5A4D47BD3}"/>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3664484" y="2317186"/>
            <a:ext cx="562859" cy="562859"/>
          </a:xfrm>
          <a:prstGeom prst="rect">
            <a:avLst/>
          </a:prstGeom>
        </p:spPr>
      </p:pic>
      <p:pic>
        <p:nvPicPr>
          <p:cNvPr id="9" name="Image 8">
            <a:extLst>
              <a:ext uri="{FF2B5EF4-FFF2-40B4-BE49-F238E27FC236}">
                <a16:creationId xmlns:a16="http://schemas.microsoft.com/office/drawing/2014/main" id="{D8ADE833-E7B0-4EE7-B1CA-5D07777F6DB4}"/>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l="4625" t="2394" r="5062" b="2109"/>
          <a:stretch/>
        </p:blipFill>
        <p:spPr>
          <a:xfrm>
            <a:off x="2778049" y="2003840"/>
            <a:ext cx="172766" cy="325236"/>
          </a:xfrm>
          <a:prstGeom prst="rect">
            <a:avLst/>
          </a:prstGeom>
        </p:spPr>
      </p:pic>
      <p:pic>
        <p:nvPicPr>
          <p:cNvPr id="81" name="Image 80">
            <a:extLst>
              <a:ext uri="{FF2B5EF4-FFF2-40B4-BE49-F238E27FC236}">
                <a16:creationId xmlns:a16="http://schemas.microsoft.com/office/drawing/2014/main" id="{6B288E7F-19FB-4021-9425-22BE410E37FA}"/>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l="4625" t="2394" r="5062" b="2109"/>
          <a:stretch/>
        </p:blipFill>
        <p:spPr>
          <a:xfrm>
            <a:off x="3870540" y="2012690"/>
            <a:ext cx="172766" cy="325236"/>
          </a:xfrm>
          <a:prstGeom prst="rect">
            <a:avLst/>
          </a:prstGeom>
        </p:spPr>
      </p:pic>
      <p:pic>
        <p:nvPicPr>
          <p:cNvPr id="82" name="Image 81">
            <a:extLst>
              <a:ext uri="{FF2B5EF4-FFF2-40B4-BE49-F238E27FC236}">
                <a16:creationId xmlns:a16="http://schemas.microsoft.com/office/drawing/2014/main" id="{6B8540A4-E59B-4A4C-A2FF-2B93CFE8C490}"/>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l="4625" t="2394" r="5062" b="2109"/>
          <a:stretch/>
        </p:blipFill>
        <p:spPr>
          <a:xfrm>
            <a:off x="1705746" y="1772278"/>
            <a:ext cx="172766" cy="325236"/>
          </a:xfrm>
          <a:prstGeom prst="rect">
            <a:avLst/>
          </a:prstGeom>
        </p:spPr>
      </p:pic>
      <p:cxnSp>
        <p:nvCxnSpPr>
          <p:cNvPr id="88" name="Gerade Verbindung 63">
            <a:extLst>
              <a:ext uri="{FF2B5EF4-FFF2-40B4-BE49-F238E27FC236}">
                <a16:creationId xmlns:a16="http://schemas.microsoft.com/office/drawing/2014/main" id="{1FDD65AE-E755-4A80-80C2-8FA3A0D0ADF7}"/>
              </a:ext>
            </a:extLst>
          </p:cNvPr>
          <p:cNvCxnSpPr>
            <a:cxnSpLocks noChangeShapeType="1"/>
          </p:cNvCxnSpPr>
          <p:nvPr/>
        </p:nvCxnSpPr>
        <p:spPr bwMode="auto">
          <a:xfrm>
            <a:off x="4348085" y="3283744"/>
            <a:ext cx="0" cy="186741"/>
          </a:xfrm>
          <a:prstGeom prst="line">
            <a:avLst/>
          </a:prstGeom>
          <a:noFill/>
          <a:ln w="28575" cap="rnd" algn="ctr">
            <a:solidFill>
              <a:srgbClr val="00B050"/>
            </a:solidFill>
            <a:round/>
            <a:headEnd type="none" w="sm" len="sm"/>
            <a:tailEnd type="none" w="sm" len="sm"/>
          </a:ln>
        </p:spPr>
      </p:cxnSp>
      <p:pic>
        <p:nvPicPr>
          <p:cNvPr id="84" name="Image 83">
            <a:extLst>
              <a:ext uri="{FF2B5EF4-FFF2-40B4-BE49-F238E27FC236}">
                <a16:creationId xmlns:a16="http://schemas.microsoft.com/office/drawing/2014/main" id="{34808325-8C92-42F7-9CE3-8EDA88BA213D}"/>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l="4625" t="2394" r="5062" b="2109"/>
          <a:stretch/>
        </p:blipFill>
        <p:spPr>
          <a:xfrm>
            <a:off x="4245300" y="3367089"/>
            <a:ext cx="172766" cy="325236"/>
          </a:xfrm>
          <a:prstGeom prst="rect">
            <a:avLst/>
          </a:prstGeom>
        </p:spPr>
      </p:pic>
      <p:cxnSp>
        <p:nvCxnSpPr>
          <p:cNvPr id="89" name="Gerade Verbindung 63">
            <a:extLst>
              <a:ext uri="{FF2B5EF4-FFF2-40B4-BE49-F238E27FC236}">
                <a16:creationId xmlns:a16="http://schemas.microsoft.com/office/drawing/2014/main" id="{97F09119-9D23-421D-A38D-F8A1C84A6341}"/>
              </a:ext>
            </a:extLst>
          </p:cNvPr>
          <p:cNvCxnSpPr>
            <a:cxnSpLocks noChangeShapeType="1"/>
          </p:cNvCxnSpPr>
          <p:nvPr/>
        </p:nvCxnSpPr>
        <p:spPr bwMode="auto">
          <a:xfrm>
            <a:off x="3054335" y="3283911"/>
            <a:ext cx="1292956" cy="0"/>
          </a:xfrm>
          <a:prstGeom prst="line">
            <a:avLst/>
          </a:prstGeom>
          <a:noFill/>
          <a:ln w="28575" cap="rnd" algn="ctr">
            <a:solidFill>
              <a:srgbClr val="00B050"/>
            </a:solidFill>
            <a:round/>
            <a:headEnd type="none" w="sm" len="sm"/>
            <a:tailEnd type="none" w="sm" len="sm"/>
          </a:ln>
        </p:spPr>
      </p:cxnSp>
      <p:cxnSp>
        <p:nvCxnSpPr>
          <p:cNvPr id="93" name="Gerade Verbindung 63">
            <a:extLst>
              <a:ext uri="{FF2B5EF4-FFF2-40B4-BE49-F238E27FC236}">
                <a16:creationId xmlns:a16="http://schemas.microsoft.com/office/drawing/2014/main" id="{2C193B57-02B9-4EA2-A43A-0C7CE3A76DCB}"/>
              </a:ext>
            </a:extLst>
          </p:cNvPr>
          <p:cNvCxnSpPr>
            <a:cxnSpLocks noChangeShapeType="1"/>
          </p:cNvCxnSpPr>
          <p:nvPr/>
        </p:nvCxnSpPr>
        <p:spPr bwMode="auto">
          <a:xfrm>
            <a:off x="2940316" y="2695575"/>
            <a:ext cx="0" cy="482600"/>
          </a:xfrm>
          <a:prstGeom prst="line">
            <a:avLst/>
          </a:prstGeom>
          <a:noFill/>
          <a:ln w="28575" cap="rnd" algn="ctr">
            <a:solidFill>
              <a:srgbClr val="00B050"/>
            </a:solidFill>
            <a:round/>
            <a:headEnd type="none" w="sm" len="sm"/>
            <a:tailEnd type="none" w="sm" len="sm"/>
          </a:ln>
        </p:spPr>
      </p:cxnSp>
      <p:cxnSp>
        <p:nvCxnSpPr>
          <p:cNvPr id="160" name="Gerade Verbindung 63">
            <a:extLst>
              <a:ext uri="{FF2B5EF4-FFF2-40B4-BE49-F238E27FC236}">
                <a16:creationId xmlns:a16="http://schemas.microsoft.com/office/drawing/2014/main" id="{12318AFA-E1D4-421B-A36A-2C09B3296686}"/>
              </a:ext>
            </a:extLst>
          </p:cNvPr>
          <p:cNvCxnSpPr>
            <a:cxnSpLocks noChangeShapeType="1"/>
          </p:cNvCxnSpPr>
          <p:nvPr/>
        </p:nvCxnSpPr>
        <p:spPr bwMode="auto">
          <a:xfrm>
            <a:off x="1545452" y="3179351"/>
            <a:ext cx="1394732" cy="0"/>
          </a:xfrm>
          <a:prstGeom prst="line">
            <a:avLst/>
          </a:prstGeom>
          <a:noFill/>
          <a:ln w="28575" cap="rnd" algn="ctr">
            <a:solidFill>
              <a:srgbClr val="00B050"/>
            </a:solidFill>
            <a:round/>
            <a:headEnd type="none" w="sm" len="sm"/>
            <a:tailEnd type="none" w="sm" len="sm"/>
          </a:ln>
        </p:spPr>
      </p:cxnSp>
      <p:cxnSp>
        <p:nvCxnSpPr>
          <p:cNvPr id="79" name="Gerade Verbindung 63">
            <a:extLst>
              <a:ext uri="{FF2B5EF4-FFF2-40B4-BE49-F238E27FC236}">
                <a16:creationId xmlns:a16="http://schemas.microsoft.com/office/drawing/2014/main" id="{22773AFA-0451-44D2-9D2D-ED8A0B09B385}"/>
              </a:ext>
            </a:extLst>
          </p:cNvPr>
          <p:cNvCxnSpPr>
            <a:cxnSpLocks noChangeShapeType="1"/>
            <a:endCxn id="92" idx="1"/>
          </p:cNvCxnSpPr>
          <p:nvPr/>
        </p:nvCxnSpPr>
        <p:spPr bwMode="auto">
          <a:xfrm flipV="1">
            <a:off x="1285896" y="3510657"/>
            <a:ext cx="171754" cy="382687"/>
          </a:xfrm>
          <a:prstGeom prst="line">
            <a:avLst/>
          </a:prstGeom>
          <a:noFill/>
          <a:ln w="28575" cap="rnd" algn="ctr">
            <a:solidFill>
              <a:srgbClr val="00B050"/>
            </a:solidFill>
            <a:round/>
            <a:headEnd type="none" w="sm" len="sm"/>
            <a:tailEnd type="none" w="sm" len="sm"/>
          </a:ln>
        </p:spPr>
      </p:cxnSp>
      <p:cxnSp>
        <p:nvCxnSpPr>
          <p:cNvPr id="83" name="Gerade Verbindung 63">
            <a:extLst>
              <a:ext uri="{FF2B5EF4-FFF2-40B4-BE49-F238E27FC236}">
                <a16:creationId xmlns:a16="http://schemas.microsoft.com/office/drawing/2014/main" id="{84991B92-293E-4B6C-832D-C460462EFC18}"/>
              </a:ext>
            </a:extLst>
          </p:cNvPr>
          <p:cNvCxnSpPr>
            <a:cxnSpLocks noChangeShapeType="1"/>
          </p:cNvCxnSpPr>
          <p:nvPr/>
        </p:nvCxnSpPr>
        <p:spPr bwMode="auto">
          <a:xfrm flipV="1">
            <a:off x="4323883" y="3682106"/>
            <a:ext cx="0" cy="237431"/>
          </a:xfrm>
          <a:prstGeom prst="line">
            <a:avLst/>
          </a:prstGeom>
          <a:noFill/>
          <a:ln w="28575" cap="rnd" algn="ctr">
            <a:solidFill>
              <a:srgbClr val="00B050"/>
            </a:solidFill>
            <a:round/>
            <a:headEnd type="none" w="sm" len="sm"/>
            <a:tailEnd type="none" w="sm" len="sm"/>
          </a:ln>
        </p:spPr>
      </p:cxnSp>
      <p:cxnSp>
        <p:nvCxnSpPr>
          <p:cNvPr id="85" name="Gerade Verbindung 63">
            <a:extLst>
              <a:ext uri="{FF2B5EF4-FFF2-40B4-BE49-F238E27FC236}">
                <a16:creationId xmlns:a16="http://schemas.microsoft.com/office/drawing/2014/main" id="{1FE6ADE4-FC77-4547-A43C-8AA1C3AE5EB5}"/>
              </a:ext>
            </a:extLst>
          </p:cNvPr>
          <p:cNvCxnSpPr>
            <a:cxnSpLocks noChangeShapeType="1"/>
            <a:endCxn id="84" idx="3"/>
          </p:cNvCxnSpPr>
          <p:nvPr/>
        </p:nvCxnSpPr>
        <p:spPr bwMode="auto">
          <a:xfrm flipH="1" flipV="1">
            <a:off x="4418066" y="3529707"/>
            <a:ext cx="575436" cy="375543"/>
          </a:xfrm>
          <a:prstGeom prst="line">
            <a:avLst/>
          </a:prstGeom>
          <a:noFill/>
          <a:ln w="28575" cap="rnd" algn="ctr">
            <a:solidFill>
              <a:srgbClr val="00B050"/>
            </a:solidFill>
            <a:round/>
            <a:headEnd type="none" w="sm" len="sm"/>
            <a:tailEnd type="none" w="sm" len="sm"/>
          </a:ln>
        </p:spPr>
      </p:cxnSp>
      <p:cxnSp>
        <p:nvCxnSpPr>
          <p:cNvPr id="90" name="Connecteur droit 17">
            <a:extLst>
              <a:ext uri="{FF2B5EF4-FFF2-40B4-BE49-F238E27FC236}">
                <a16:creationId xmlns:a16="http://schemas.microsoft.com/office/drawing/2014/main" id="{665ED978-52D1-4E84-B955-A0C905F7C520}"/>
              </a:ext>
            </a:extLst>
          </p:cNvPr>
          <p:cNvCxnSpPr>
            <a:cxnSpLocks/>
          </p:cNvCxnSpPr>
          <p:nvPr/>
        </p:nvCxnSpPr>
        <p:spPr>
          <a:xfrm>
            <a:off x="4925676" y="2237700"/>
            <a:ext cx="0" cy="206643"/>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pic>
        <p:nvPicPr>
          <p:cNvPr id="145" name="Picture 152">
            <a:extLst>
              <a:ext uri="{FF2B5EF4-FFF2-40B4-BE49-F238E27FC236}">
                <a16:creationId xmlns:a16="http://schemas.microsoft.com/office/drawing/2014/main" id="{51D8F4DA-9AD6-481D-A315-F0E9862EF6D4}"/>
              </a:ext>
            </a:extLst>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4659036" y="2311316"/>
            <a:ext cx="562859" cy="562859"/>
          </a:xfrm>
          <a:prstGeom prst="rect">
            <a:avLst/>
          </a:prstGeom>
        </p:spPr>
      </p:pic>
      <p:cxnSp>
        <p:nvCxnSpPr>
          <p:cNvPr id="91" name="Connecteur droit 17">
            <a:extLst>
              <a:ext uri="{FF2B5EF4-FFF2-40B4-BE49-F238E27FC236}">
                <a16:creationId xmlns:a16="http://schemas.microsoft.com/office/drawing/2014/main" id="{122F52C4-0D9E-4C38-832B-94396CF398F7}"/>
              </a:ext>
            </a:extLst>
          </p:cNvPr>
          <p:cNvCxnSpPr>
            <a:cxnSpLocks/>
          </p:cNvCxnSpPr>
          <p:nvPr/>
        </p:nvCxnSpPr>
        <p:spPr>
          <a:xfrm>
            <a:off x="1671301" y="2225000"/>
            <a:ext cx="0" cy="206643"/>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pic>
        <p:nvPicPr>
          <p:cNvPr id="149" name="Picture 167">
            <a:extLst>
              <a:ext uri="{FF2B5EF4-FFF2-40B4-BE49-F238E27FC236}">
                <a16:creationId xmlns:a16="http://schemas.microsoft.com/office/drawing/2014/main" id="{469CE1B7-370D-4092-81DC-3ED8375B264F}"/>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1437971" y="2374510"/>
            <a:ext cx="402725" cy="285476"/>
          </a:xfrm>
          <a:prstGeom prst="rect">
            <a:avLst/>
          </a:prstGeom>
        </p:spPr>
      </p:pic>
      <p:pic>
        <p:nvPicPr>
          <p:cNvPr id="150" name="Picture 168">
            <a:extLst>
              <a:ext uri="{FF2B5EF4-FFF2-40B4-BE49-F238E27FC236}">
                <a16:creationId xmlns:a16="http://schemas.microsoft.com/office/drawing/2014/main" id="{1EDD23A0-2B9C-4863-8834-4A64C27C7F08}"/>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1600585" y="2482524"/>
            <a:ext cx="518678" cy="326081"/>
          </a:xfrm>
          <a:prstGeom prst="rect">
            <a:avLst/>
          </a:prstGeom>
        </p:spPr>
      </p:pic>
      <p:cxnSp>
        <p:nvCxnSpPr>
          <p:cNvPr id="94" name="Gerade Verbindung 63">
            <a:extLst>
              <a:ext uri="{FF2B5EF4-FFF2-40B4-BE49-F238E27FC236}">
                <a16:creationId xmlns:a16="http://schemas.microsoft.com/office/drawing/2014/main" id="{27F69CB6-C818-437D-89B1-31862FF655D6}"/>
              </a:ext>
            </a:extLst>
          </p:cNvPr>
          <p:cNvCxnSpPr>
            <a:cxnSpLocks noChangeShapeType="1"/>
          </p:cNvCxnSpPr>
          <p:nvPr/>
        </p:nvCxnSpPr>
        <p:spPr bwMode="auto">
          <a:xfrm>
            <a:off x="1369223" y="3907199"/>
            <a:ext cx="0" cy="206792"/>
          </a:xfrm>
          <a:prstGeom prst="line">
            <a:avLst/>
          </a:prstGeom>
          <a:noFill/>
          <a:ln w="28575" cap="rnd" algn="ctr">
            <a:solidFill>
              <a:srgbClr val="00B050"/>
            </a:solidFill>
            <a:round/>
            <a:headEnd type="none" w="sm" len="sm"/>
            <a:tailEnd type="none" w="sm" len="sm"/>
          </a:ln>
        </p:spPr>
      </p:cxnSp>
      <p:cxnSp>
        <p:nvCxnSpPr>
          <p:cNvPr id="151" name="Gerade Verbindung 63">
            <a:extLst>
              <a:ext uri="{FF2B5EF4-FFF2-40B4-BE49-F238E27FC236}">
                <a16:creationId xmlns:a16="http://schemas.microsoft.com/office/drawing/2014/main" id="{1AC0FE2D-1FDC-4B35-A707-49AA39B2228A}"/>
              </a:ext>
            </a:extLst>
          </p:cNvPr>
          <p:cNvCxnSpPr>
            <a:cxnSpLocks noChangeShapeType="1"/>
          </p:cNvCxnSpPr>
          <p:nvPr/>
        </p:nvCxnSpPr>
        <p:spPr bwMode="auto">
          <a:xfrm>
            <a:off x="1369240" y="3897314"/>
            <a:ext cx="502444" cy="0"/>
          </a:xfrm>
          <a:prstGeom prst="line">
            <a:avLst/>
          </a:prstGeom>
          <a:noFill/>
          <a:ln w="28575" cap="rnd" algn="ctr">
            <a:solidFill>
              <a:srgbClr val="00B050"/>
            </a:solidFill>
            <a:round/>
            <a:headEnd type="none" w="sm" len="sm"/>
            <a:tailEnd type="none" w="sm" len="sm"/>
          </a:ln>
        </p:spPr>
      </p:cxnSp>
      <p:cxnSp>
        <p:nvCxnSpPr>
          <p:cNvPr id="152" name="Gerade Verbindung 63">
            <a:extLst>
              <a:ext uri="{FF2B5EF4-FFF2-40B4-BE49-F238E27FC236}">
                <a16:creationId xmlns:a16="http://schemas.microsoft.com/office/drawing/2014/main" id="{B19D0822-5A7B-43FD-99EC-88139B561B70}"/>
              </a:ext>
            </a:extLst>
          </p:cNvPr>
          <p:cNvCxnSpPr>
            <a:cxnSpLocks noChangeShapeType="1"/>
            <a:stCxn id="84" idx="1"/>
          </p:cNvCxnSpPr>
          <p:nvPr/>
        </p:nvCxnSpPr>
        <p:spPr bwMode="auto">
          <a:xfrm flipH="1">
            <a:off x="2809896" y="3529707"/>
            <a:ext cx="1435404" cy="351731"/>
          </a:xfrm>
          <a:prstGeom prst="line">
            <a:avLst/>
          </a:prstGeom>
          <a:noFill/>
          <a:ln w="28575" cap="rnd" algn="ctr">
            <a:solidFill>
              <a:srgbClr val="00B050"/>
            </a:solidFill>
            <a:round/>
            <a:headEnd type="none" w="sm" len="sm"/>
            <a:tailEnd type="none" w="sm" len="sm"/>
          </a:ln>
        </p:spPr>
      </p:cxnSp>
      <p:cxnSp>
        <p:nvCxnSpPr>
          <p:cNvPr id="155" name="Gerade Verbindung 63">
            <a:extLst>
              <a:ext uri="{FF2B5EF4-FFF2-40B4-BE49-F238E27FC236}">
                <a16:creationId xmlns:a16="http://schemas.microsoft.com/office/drawing/2014/main" id="{5DDB8DA3-923C-4E19-886F-EDEDC922CB9D}"/>
              </a:ext>
            </a:extLst>
          </p:cNvPr>
          <p:cNvCxnSpPr>
            <a:cxnSpLocks noChangeShapeType="1"/>
            <a:endCxn id="92" idx="0"/>
          </p:cNvCxnSpPr>
          <p:nvPr/>
        </p:nvCxnSpPr>
        <p:spPr bwMode="auto">
          <a:xfrm>
            <a:off x="1544033" y="3178175"/>
            <a:ext cx="0" cy="169864"/>
          </a:xfrm>
          <a:prstGeom prst="line">
            <a:avLst/>
          </a:prstGeom>
          <a:noFill/>
          <a:ln w="28575" cap="rnd" algn="ctr">
            <a:solidFill>
              <a:srgbClr val="00B050"/>
            </a:solidFill>
            <a:round/>
            <a:headEnd type="none" w="sm" len="sm"/>
            <a:tailEnd type="none" w="sm" len="sm"/>
          </a:ln>
        </p:spPr>
      </p:cxnSp>
      <p:pic>
        <p:nvPicPr>
          <p:cNvPr id="92" name="Image 91">
            <a:extLst>
              <a:ext uri="{FF2B5EF4-FFF2-40B4-BE49-F238E27FC236}">
                <a16:creationId xmlns:a16="http://schemas.microsoft.com/office/drawing/2014/main" id="{E4FDAF63-1514-4413-8AFF-C90C550D4C34}"/>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l="4625" t="2394" r="5062" b="2109"/>
          <a:stretch/>
        </p:blipFill>
        <p:spPr>
          <a:xfrm>
            <a:off x="1457650" y="3348039"/>
            <a:ext cx="172766" cy="325236"/>
          </a:xfrm>
          <a:prstGeom prst="rect">
            <a:avLst/>
          </a:prstGeom>
        </p:spPr>
      </p:pic>
      <p:cxnSp>
        <p:nvCxnSpPr>
          <p:cNvPr id="157" name="Gerade Verbindung 63">
            <a:extLst>
              <a:ext uri="{FF2B5EF4-FFF2-40B4-BE49-F238E27FC236}">
                <a16:creationId xmlns:a16="http://schemas.microsoft.com/office/drawing/2014/main" id="{A70CD297-6F29-4B8D-9016-6F573C14ABA0}"/>
              </a:ext>
            </a:extLst>
          </p:cNvPr>
          <p:cNvCxnSpPr>
            <a:cxnSpLocks noChangeShapeType="1"/>
          </p:cNvCxnSpPr>
          <p:nvPr/>
        </p:nvCxnSpPr>
        <p:spPr bwMode="auto">
          <a:xfrm>
            <a:off x="1635179" y="3601144"/>
            <a:ext cx="671784" cy="6350"/>
          </a:xfrm>
          <a:prstGeom prst="line">
            <a:avLst/>
          </a:prstGeom>
          <a:noFill/>
          <a:ln w="28575" cap="rnd" algn="ctr">
            <a:solidFill>
              <a:srgbClr val="00B050"/>
            </a:solidFill>
            <a:round/>
            <a:headEnd type="none" w="sm" len="sm"/>
            <a:tailEnd type="none" w="sm" len="sm"/>
          </a:ln>
        </p:spPr>
      </p:cxnSp>
      <p:cxnSp>
        <p:nvCxnSpPr>
          <p:cNvPr id="159" name="Gerade Verbindung 63">
            <a:extLst>
              <a:ext uri="{FF2B5EF4-FFF2-40B4-BE49-F238E27FC236}">
                <a16:creationId xmlns:a16="http://schemas.microsoft.com/office/drawing/2014/main" id="{047618F4-9695-4E90-AC98-60D978EB4E1A}"/>
              </a:ext>
            </a:extLst>
          </p:cNvPr>
          <p:cNvCxnSpPr>
            <a:cxnSpLocks noChangeShapeType="1"/>
          </p:cNvCxnSpPr>
          <p:nvPr/>
        </p:nvCxnSpPr>
        <p:spPr bwMode="auto">
          <a:xfrm>
            <a:off x="2997466" y="2676525"/>
            <a:ext cx="0" cy="600075"/>
          </a:xfrm>
          <a:prstGeom prst="line">
            <a:avLst/>
          </a:prstGeom>
          <a:noFill/>
          <a:ln w="28575" cap="rnd" algn="ctr">
            <a:solidFill>
              <a:srgbClr val="00B050"/>
            </a:solidFill>
            <a:round/>
            <a:headEnd type="none" w="sm" len="sm"/>
            <a:tailEnd type="none" w="sm" len="sm"/>
          </a:ln>
        </p:spPr>
      </p:cxnSp>
      <p:cxnSp>
        <p:nvCxnSpPr>
          <p:cNvPr id="161" name="Gerade Verbindung 63">
            <a:extLst>
              <a:ext uri="{FF2B5EF4-FFF2-40B4-BE49-F238E27FC236}">
                <a16:creationId xmlns:a16="http://schemas.microsoft.com/office/drawing/2014/main" id="{D4469CA0-ED2E-4BDC-B6E4-6DD6D5519A6C}"/>
              </a:ext>
            </a:extLst>
          </p:cNvPr>
          <p:cNvCxnSpPr>
            <a:cxnSpLocks noChangeShapeType="1"/>
          </p:cNvCxnSpPr>
          <p:nvPr/>
        </p:nvCxnSpPr>
        <p:spPr bwMode="auto">
          <a:xfrm>
            <a:off x="2388583" y="3278189"/>
            <a:ext cx="607051" cy="0"/>
          </a:xfrm>
          <a:prstGeom prst="line">
            <a:avLst/>
          </a:prstGeom>
          <a:noFill/>
          <a:ln w="28575" cap="rnd" algn="ctr">
            <a:solidFill>
              <a:srgbClr val="00B050"/>
            </a:solidFill>
            <a:round/>
            <a:headEnd type="none" w="sm" len="sm"/>
            <a:tailEnd type="none" w="sm" len="sm"/>
          </a:ln>
        </p:spPr>
      </p:cxnSp>
      <p:cxnSp>
        <p:nvCxnSpPr>
          <p:cNvPr id="162" name="Gerade Verbindung 63">
            <a:extLst>
              <a:ext uri="{FF2B5EF4-FFF2-40B4-BE49-F238E27FC236}">
                <a16:creationId xmlns:a16="http://schemas.microsoft.com/office/drawing/2014/main" id="{0EA4E2D2-E256-4A91-9C3C-9A7CEF87E0FD}"/>
              </a:ext>
            </a:extLst>
          </p:cNvPr>
          <p:cNvCxnSpPr>
            <a:cxnSpLocks noChangeShapeType="1"/>
            <a:endCxn id="153" idx="0"/>
          </p:cNvCxnSpPr>
          <p:nvPr/>
        </p:nvCxnSpPr>
        <p:spPr bwMode="auto">
          <a:xfrm>
            <a:off x="2379058" y="3276600"/>
            <a:ext cx="0" cy="77789"/>
          </a:xfrm>
          <a:prstGeom prst="line">
            <a:avLst/>
          </a:prstGeom>
          <a:noFill/>
          <a:ln w="28575" cap="rnd" algn="ctr">
            <a:solidFill>
              <a:srgbClr val="00B050"/>
            </a:solidFill>
            <a:round/>
            <a:headEnd type="none" w="sm" len="sm"/>
            <a:tailEnd type="none" w="sm" len="sm"/>
          </a:ln>
        </p:spPr>
      </p:cxnSp>
      <p:sp>
        <p:nvSpPr>
          <p:cNvPr id="95" name="ZoneTexte 104">
            <a:extLst>
              <a:ext uri="{FF2B5EF4-FFF2-40B4-BE49-F238E27FC236}">
                <a16:creationId xmlns:a16="http://schemas.microsoft.com/office/drawing/2014/main" id="{04E2E31B-300D-47F0-9EA0-DD26C2430BF2}"/>
              </a:ext>
            </a:extLst>
          </p:cNvPr>
          <p:cNvSpPr txBox="1"/>
          <p:nvPr/>
        </p:nvSpPr>
        <p:spPr>
          <a:xfrm>
            <a:off x="2925190" y="3313432"/>
            <a:ext cx="607050" cy="229669"/>
          </a:xfrm>
          <a:prstGeom prst="rect">
            <a:avLst/>
          </a:prstGeom>
          <a:noFill/>
          <a:ln w="12700">
            <a:solidFill>
              <a:schemeClr val="tx1"/>
            </a:solidFill>
          </a:ln>
        </p:spPr>
        <p:txBody>
          <a:bodyPr wrap="square" lIns="36000" tIns="36000" rIns="36000" bIns="36000" rtlCol="0">
            <a:spAutoFit/>
          </a:bodyPr>
          <a:lstStyle/>
          <a:p>
            <a:pPr marL="0" marR="0" lvl="0" indent="0" algn="l" defTabSz="609563" rtl="0" eaLnBrk="1" fontAlgn="auto" latinLnBrk="0" hangingPunct="1">
              <a:lnSpc>
                <a:spcPct val="85000"/>
              </a:lnSpc>
              <a:spcBef>
                <a:spcPts val="0"/>
              </a:spcBef>
              <a:spcAft>
                <a:spcPts val="0"/>
              </a:spcAft>
              <a:buClrTx/>
              <a:buSzTx/>
              <a:buFontTx/>
              <a:buNone/>
              <a:tabLst/>
              <a:defRPr/>
            </a:pPr>
            <a:r>
              <a:rPr kumimoji="0" lang="ru-RU" sz="600" b="1" i="0" u="none" strike="noStrike" cap="none" normalizeH="0" baseline="0" noProof="0" dirty="0">
                <a:ln>
                  <a:noFill/>
                </a:ln>
                <a:solidFill>
                  <a:prstClr val="black"/>
                </a:solidFill>
                <a:uLnTx/>
                <a:uFillTx/>
                <a:latin typeface="Arial"/>
                <a:ea typeface="+mn-ea"/>
                <a:cs typeface="+mn-cs"/>
              </a:rPr>
              <a:t>Коммутатор </a:t>
            </a:r>
            <a:r>
              <a:rPr kumimoji="0" lang="ru-RU" sz="600" b="1" i="0" u="none" strike="noStrike" cap="none" normalizeH="0" baseline="0" noProof="0" dirty="0" err="1">
                <a:ln>
                  <a:noFill/>
                </a:ln>
                <a:solidFill>
                  <a:prstClr val="black"/>
                </a:solidFill>
                <a:uLnTx/>
                <a:uFillTx/>
                <a:latin typeface="Arial"/>
                <a:ea typeface="+mn-ea"/>
                <a:cs typeface="+mn-cs"/>
              </a:rPr>
              <a:t>Modicon</a:t>
            </a:r>
            <a:endParaRPr kumimoji="0" lang="ru-RU" sz="600" b="1" i="0" u="none" strike="noStrike" cap="none" normalizeH="0" baseline="0" noProof="0" dirty="0">
              <a:ln>
                <a:noFill/>
              </a:ln>
              <a:solidFill>
                <a:prstClr val="black"/>
              </a:solidFill>
              <a:uLnTx/>
              <a:uFillTx/>
              <a:latin typeface="Arial"/>
              <a:ea typeface="+mn-ea"/>
              <a:cs typeface="+mn-cs"/>
            </a:endParaRPr>
          </a:p>
        </p:txBody>
      </p:sp>
      <p:pic>
        <p:nvPicPr>
          <p:cNvPr id="153" name="Image 152">
            <a:extLst>
              <a:ext uri="{FF2B5EF4-FFF2-40B4-BE49-F238E27FC236}">
                <a16:creationId xmlns:a16="http://schemas.microsoft.com/office/drawing/2014/main" id="{9C192D16-BB84-4890-8AB8-273B392E650D}"/>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l="4625" t="2394" r="5062" b="2109"/>
          <a:stretch/>
        </p:blipFill>
        <p:spPr>
          <a:xfrm>
            <a:off x="2292675" y="3354389"/>
            <a:ext cx="172766" cy="325236"/>
          </a:xfrm>
          <a:prstGeom prst="rect">
            <a:avLst/>
          </a:prstGeom>
        </p:spPr>
      </p:pic>
      <p:grpSp>
        <p:nvGrpSpPr>
          <p:cNvPr id="6" name="Groupe 5">
            <a:extLst>
              <a:ext uri="{FF2B5EF4-FFF2-40B4-BE49-F238E27FC236}">
                <a16:creationId xmlns:a16="http://schemas.microsoft.com/office/drawing/2014/main" id="{C20FC99D-E6F0-46DC-BAB7-B75474DA49CA}"/>
              </a:ext>
            </a:extLst>
          </p:cNvPr>
          <p:cNvGrpSpPr/>
          <p:nvPr/>
        </p:nvGrpSpPr>
        <p:grpSpPr>
          <a:xfrm>
            <a:off x="5369389" y="1856996"/>
            <a:ext cx="3554325" cy="592293"/>
            <a:chOff x="5369389" y="1281256"/>
            <a:chExt cx="3554325" cy="592293"/>
          </a:xfrm>
        </p:grpSpPr>
        <p:sp>
          <p:nvSpPr>
            <p:cNvPr id="163" name="TextBox 6">
              <a:extLst>
                <a:ext uri="{FF2B5EF4-FFF2-40B4-BE49-F238E27FC236}">
                  <a16:creationId xmlns:a16="http://schemas.microsoft.com/office/drawing/2014/main" id="{779008B5-FB4D-4239-8909-1E895CA3779E}"/>
                </a:ext>
              </a:extLst>
            </p:cNvPr>
            <p:cNvSpPr txBox="1"/>
            <p:nvPr/>
          </p:nvSpPr>
          <p:spPr>
            <a:xfrm>
              <a:off x="5369389" y="1325707"/>
              <a:ext cx="3500140" cy="547842"/>
            </a:xfrm>
            <a:prstGeom prst="rect">
              <a:avLst/>
            </a:prstGeom>
            <a:noFill/>
          </p:spPr>
          <p:txBody>
            <a:bodyPr wrap="square" rtlCol="0">
              <a:spAutoFit/>
            </a:bodyPr>
            <a:lstStyle/>
            <a:p>
              <a:pPr marL="457184" marR="0" lvl="1" indent="0" algn="l" defTabSz="457184" rtl="0" eaLnBrk="1" fontAlgn="auto" latinLnBrk="0" hangingPunct="1">
                <a:lnSpc>
                  <a:spcPct val="90000"/>
                </a:lnSpc>
                <a:spcBef>
                  <a:spcPts val="0"/>
                </a:spcBef>
                <a:spcAft>
                  <a:spcPts val="0"/>
                </a:spcAft>
                <a:buClrTx/>
                <a:buSzTx/>
                <a:buFontTx/>
                <a:buNone/>
                <a:tabLst/>
                <a:defRPr/>
              </a:pPr>
              <a:r>
                <a:rPr kumimoji="0" lang="ru-RU" sz="800" b="0" i="0" u="none" strike="noStrike" cap="none" normalizeH="0" baseline="0" noProof="0" dirty="0">
                  <a:ln>
                    <a:noFill/>
                  </a:ln>
                  <a:solidFill>
                    <a:srgbClr val="3DCD58"/>
                  </a:solidFill>
                  <a:uLnTx/>
                  <a:uFillTx/>
                  <a:latin typeface="Arial"/>
                  <a:ea typeface="+mn-ea"/>
                  <a:cs typeface="+mn-cs"/>
                </a:rPr>
                <a:t>Неуправляемые коммутаторы</a:t>
              </a:r>
              <a:r>
                <a:rPr kumimoji="0" lang="ru-RU" sz="800" b="0" i="0" u="none" strike="noStrike" cap="none" normalizeH="0" baseline="0" noProof="0" dirty="0">
                  <a:ln>
                    <a:noFill/>
                  </a:ln>
                  <a:solidFill>
                    <a:srgbClr val="000000"/>
                  </a:solidFill>
                  <a:uLnTx/>
                  <a:uFillTx/>
                  <a:latin typeface="Arial"/>
                  <a:ea typeface="+mn-ea"/>
                  <a:cs typeface="+mn-cs"/>
                </a:rPr>
                <a:t>, насчитывающие до 10 портов, включая оптоволоконный разъем, для простого подключения нескольких </a:t>
              </a:r>
              <a:r>
                <a:rPr kumimoji="0" lang="ru-RU" sz="800" b="0" i="0" u="none" strike="noStrike" cap="none" normalizeH="0" baseline="0" noProof="0" dirty="0" err="1">
                  <a:ln>
                    <a:noFill/>
                  </a:ln>
                  <a:solidFill>
                    <a:srgbClr val="000000"/>
                  </a:solidFill>
                  <a:uLnTx/>
                  <a:uFillTx/>
                  <a:latin typeface="Arial"/>
                  <a:ea typeface="+mn-ea"/>
                  <a:cs typeface="+mn-cs"/>
                </a:rPr>
                <a:t>Ethernet</a:t>
              </a:r>
              <a:r>
                <a:rPr kumimoji="0" lang="ru-RU" sz="800" b="0" i="0" u="none" strike="noStrike" cap="none" normalizeH="0" baseline="0" noProof="0" dirty="0">
                  <a:ln>
                    <a:noFill/>
                  </a:ln>
                  <a:solidFill>
                    <a:srgbClr val="000000"/>
                  </a:solidFill>
                  <a:uLnTx/>
                  <a:uFillTx/>
                  <a:latin typeface="Arial"/>
                  <a:ea typeface="+mn-ea"/>
                  <a:cs typeface="+mn-cs"/>
                </a:rPr>
                <a:t>-устройств. </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err="1">
                <a:ln>
                  <a:noFill/>
                </a:ln>
                <a:solidFill>
                  <a:srgbClr val="626469"/>
                </a:solidFill>
                <a:effectLst/>
                <a:uLnTx/>
                <a:uFillTx/>
                <a:latin typeface="Arial" pitchFamily="34" charset="0"/>
                <a:ea typeface="+mn-ea"/>
                <a:cs typeface="Arial" pitchFamily="34" charset="0"/>
              </a:endParaRPr>
            </a:p>
          </p:txBody>
        </p:sp>
        <p:sp>
          <p:nvSpPr>
            <p:cNvPr id="167" name="Rounded Rectangle 10">
              <a:extLst>
                <a:ext uri="{FF2B5EF4-FFF2-40B4-BE49-F238E27FC236}">
                  <a16:creationId xmlns:a16="http://schemas.microsoft.com/office/drawing/2014/main" id="{45FA3377-F48B-4C86-858F-A42593D54B5F}"/>
                </a:ext>
              </a:extLst>
            </p:cNvPr>
            <p:cNvSpPr/>
            <p:nvPr/>
          </p:nvSpPr>
          <p:spPr>
            <a:xfrm>
              <a:off x="5683714" y="1281256"/>
              <a:ext cx="3240000" cy="495300"/>
            </a:xfrm>
            <a:prstGeom prst="roundRect">
              <a:avLst>
                <a:gd name="adj" fmla="val 4167"/>
              </a:avLst>
            </a:prstGeom>
            <a:noFill/>
            <a:ln>
              <a:solidFill>
                <a:srgbClr val="00953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8" name="Groupe 7">
            <a:extLst>
              <a:ext uri="{FF2B5EF4-FFF2-40B4-BE49-F238E27FC236}">
                <a16:creationId xmlns:a16="http://schemas.microsoft.com/office/drawing/2014/main" id="{DFE04370-0DF0-4044-A549-29358BA5A81D}"/>
              </a:ext>
            </a:extLst>
          </p:cNvPr>
          <p:cNvGrpSpPr/>
          <p:nvPr/>
        </p:nvGrpSpPr>
        <p:grpSpPr>
          <a:xfrm>
            <a:off x="5369388" y="2381625"/>
            <a:ext cx="3554326" cy="757130"/>
            <a:chOff x="5369388" y="2068358"/>
            <a:chExt cx="3554326" cy="757130"/>
          </a:xfrm>
        </p:grpSpPr>
        <p:sp>
          <p:nvSpPr>
            <p:cNvPr id="164" name="TextBox 7">
              <a:extLst>
                <a:ext uri="{FF2B5EF4-FFF2-40B4-BE49-F238E27FC236}">
                  <a16:creationId xmlns:a16="http://schemas.microsoft.com/office/drawing/2014/main" id="{F235B2F4-09F0-41CB-B44A-5972B519EA59}"/>
                </a:ext>
              </a:extLst>
            </p:cNvPr>
            <p:cNvSpPr txBox="1"/>
            <p:nvPr/>
          </p:nvSpPr>
          <p:spPr>
            <a:xfrm>
              <a:off x="5369388" y="2068358"/>
              <a:ext cx="3500141" cy="757130"/>
            </a:xfrm>
            <a:prstGeom prst="rect">
              <a:avLst/>
            </a:prstGeom>
            <a:noFill/>
          </p:spPr>
          <p:txBody>
            <a:bodyPr wrap="square" rtlCol="0">
              <a:spAutoFit/>
            </a:bodyPr>
            <a:lstStyle/>
            <a:p>
              <a:pPr marL="457184" marR="0" lvl="1" indent="0" algn="l" defTabSz="457184" rtl="0" eaLnBrk="1" fontAlgn="auto" latinLnBrk="0" hangingPunct="1">
                <a:lnSpc>
                  <a:spcPct val="90000"/>
                </a:lnSpc>
                <a:spcBef>
                  <a:spcPts val="0"/>
                </a:spcBef>
                <a:spcAft>
                  <a:spcPts val="0"/>
                </a:spcAft>
                <a:buClrTx/>
                <a:buSzTx/>
                <a:buFontTx/>
                <a:buNone/>
                <a:tabLst/>
                <a:defRPr/>
              </a:pPr>
              <a:r>
                <a:rPr kumimoji="0" lang="ru-RU" sz="800" b="0" i="0" u="none" strike="noStrike" cap="none" normalizeH="0" baseline="0" noProof="0" dirty="0">
                  <a:ln>
                    <a:noFill/>
                  </a:ln>
                  <a:solidFill>
                    <a:srgbClr val="3DCD58"/>
                  </a:solidFill>
                  <a:uLnTx/>
                  <a:uFillTx/>
                  <a:latin typeface="Arial"/>
                  <a:ea typeface="+mn-ea"/>
                  <a:cs typeface="+mn-cs"/>
                </a:rPr>
                <a:t>Управляемые коммутаторы</a:t>
              </a:r>
              <a:r>
                <a:rPr kumimoji="0" lang="ru-RU" sz="800" b="0" i="0" u="none" strike="noStrike" cap="none" normalizeH="0" baseline="0" noProof="0" dirty="0">
                  <a:ln>
                    <a:noFill/>
                  </a:ln>
                  <a:solidFill>
                    <a:srgbClr val="000000"/>
                  </a:solidFill>
                  <a:uLnTx/>
                  <a:uFillTx/>
                  <a:latin typeface="Arial"/>
                  <a:ea typeface="+mn-ea"/>
                  <a:cs typeface="+mn-cs"/>
                </a:rPr>
                <a:t> с возможностями оптимизации </a:t>
              </a:r>
              <a:r>
                <a:rPr kumimoji="0" lang="ru-RU" sz="800" b="0" i="0" u="none" strike="noStrike" cap="none" spc="-20" normalizeH="0" noProof="0" dirty="0">
                  <a:ln>
                    <a:noFill/>
                  </a:ln>
                  <a:solidFill>
                    <a:srgbClr val="000000"/>
                  </a:solidFill>
                  <a:uLnTx/>
                  <a:uFillTx/>
                  <a:latin typeface="Arial"/>
                  <a:ea typeface="+mn-ea"/>
                  <a:cs typeface="+mn-cs"/>
                </a:rPr>
                <a:t>пропускной способности, резервирования и контроля доступа. </a:t>
              </a:r>
              <a:r>
                <a:rPr kumimoji="0" lang="ru-RU" sz="800" b="0" i="0" u="none" strike="noStrike" cap="none" normalizeH="0" baseline="0" noProof="0" dirty="0">
                  <a:ln>
                    <a:noFill/>
                  </a:ln>
                  <a:solidFill>
                    <a:srgbClr val="000000"/>
                  </a:solidFill>
                  <a:uLnTx/>
                  <a:uFillTx/>
                  <a:latin typeface="Arial"/>
                  <a:ea typeface="+mn-ea"/>
                  <a:cs typeface="+mn-cs"/>
                </a:rPr>
                <a:t>Доступно множество моделей с разным количеством портов и под разные типы кабелей. Все модели разделены на четыре группы в зависимости от цены и технических возможностей.  </a:t>
              </a:r>
            </a:p>
          </p:txBody>
        </p:sp>
        <p:sp>
          <p:nvSpPr>
            <p:cNvPr id="168" name="Rounded Rectangle 11">
              <a:extLst>
                <a:ext uri="{FF2B5EF4-FFF2-40B4-BE49-F238E27FC236}">
                  <a16:creationId xmlns:a16="http://schemas.microsoft.com/office/drawing/2014/main" id="{DA2DDB56-A824-4BFA-9059-5AD519DF0593}"/>
                </a:ext>
              </a:extLst>
            </p:cNvPr>
            <p:cNvSpPr/>
            <p:nvPr/>
          </p:nvSpPr>
          <p:spPr>
            <a:xfrm>
              <a:off x="5683714" y="2083136"/>
              <a:ext cx="3240000" cy="715581"/>
            </a:xfrm>
            <a:prstGeom prst="roundRect">
              <a:avLst>
                <a:gd name="adj" fmla="val 4167"/>
              </a:avLst>
            </a:prstGeom>
            <a:noFill/>
            <a:ln>
              <a:solidFill>
                <a:srgbClr val="00953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5" name="Groupe 4">
            <a:extLst>
              <a:ext uri="{FF2B5EF4-FFF2-40B4-BE49-F238E27FC236}">
                <a16:creationId xmlns:a16="http://schemas.microsoft.com/office/drawing/2014/main" id="{82DA9565-D3DB-415E-BFEF-7752D36304AE}"/>
              </a:ext>
            </a:extLst>
          </p:cNvPr>
          <p:cNvGrpSpPr/>
          <p:nvPr/>
        </p:nvGrpSpPr>
        <p:grpSpPr>
          <a:xfrm>
            <a:off x="5350338" y="3164400"/>
            <a:ext cx="3573375" cy="566438"/>
            <a:chOff x="5350338" y="2681796"/>
            <a:chExt cx="3573375" cy="566438"/>
          </a:xfrm>
        </p:grpSpPr>
        <p:sp>
          <p:nvSpPr>
            <p:cNvPr id="165" name="TextBox 8">
              <a:extLst>
                <a:ext uri="{FF2B5EF4-FFF2-40B4-BE49-F238E27FC236}">
                  <a16:creationId xmlns:a16="http://schemas.microsoft.com/office/drawing/2014/main" id="{8B97B9CD-9D18-4B61-B76F-19B27C6FCA7A}"/>
                </a:ext>
              </a:extLst>
            </p:cNvPr>
            <p:cNvSpPr txBox="1"/>
            <p:nvPr/>
          </p:nvSpPr>
          <p:spPr>
            <a:xfrm>
              <a:off x="5350338" y="2767374"/>
              <a:ext cx="3500140" cy="424732"/>
            </a:xfrm>
            <a:prstGeom prst="rect">
              <a:avLst/>
            </a:prstGeom>
            <a:noFill/>
          </p:spPr>
          <p:txBody>
            <a:bodyPr wrap="square" rtlCol="0">
              <a:spAutoFit/>
            </a:bodyPr>
            <a:lstStyle/>
            <a:p>
              <a:pPr marL="457184" marR="0" lvl="1" indent="0" algn="l" defTabSz="457184" rtl="0" eaLnBrk="1" fontAlgn="auto" latinLnBrk="0" hangingPunct="1">
                <a:lnSpc>
                  <a:spcPct val="90000"/>
                </a:lnSpc>
                <a:spcBef>
                  <a:spcPts val="0"/>
                </a:spcBef>
                <a:spcAft>
                  <a:spcPts val="0"/>
                </a:spcAft>
                <a:buClrTx/>
                <a:buSzTx/>
                <a:buFontTx/>
                <a:buNone/>
                <a:tabLst/>
                <a:defRPr/>
              </a:pPr>
              <a:r>
                <a:rPr kumimoji="0" lang="ru-RU" sz="800" b="0" i="0" u="none" strike="noStrike" cap="none" normalizeH="0" baseline="0" noProof="0" dirty="0">
                  <a:ln>
                    <a:noFill/>
                  </a:ln>
                  <a:solidFill>
                    <a:srgbClr val="3DCD58"/>
                  </a:solidFill>
                  <a:uLnTx/>
                  <a:uFillTx/>
                  <a:latin typeface="Arial"/>
                  <a:ea typeface="+mn-ea"/>
                  <a:cs typeface="+mn-cs"/>
                </a:rPr>
                <a:t>Брандмауэры </a:t>
              </a:r>
              <a:r>
                <a:rPr kumimoji="0" lang="ru-RU" sz="800" b="0" i="0" u="none" strike="noStrike" cap="none" normalizeH="0" baseline="0" noProof="0" dirty="0" err="1">
                  <a:ln>
                    <a:noFill/>
                  </a:ln>
                  <a:solidFill>
                    <a:srgbClr val="3DCD58"/>
                  </a:solidFill>
                  <a:uLnTx/>
                  <a:uFillTx/>
                  <a:latin typeface="Arial"/>
                  <a:ea typeface="+mn-ea"/>
                  <a:cs typeface="+mn-cs"/>
                </a:rPr>
                <a:t>Ethernet</a:t>
              </a:r>
              <a:r>
                <a:rPr kumimoji="0" lang="ru-RU" sz="800" b="0" i="0" u="none" strike="noStrike" cap="none" normalizeH="0" baseline="0" noProof="0" dirty="0">
                  <a:ln>
                    <a:noFill/>
                  </a:ln>
                  <a:solidFill>
                    <a:srgbClr val="000000"/>
                  </a:solidFill>
                  <a:uLnTx/>
                  <a:uFillTx/>
                  <a:latin typeface="Arial"/>
                  <a:ea typeface="+mn-ea"/>
                  <a:cs typeface="+mn-cs"/>
                </a:rPr>
                <a:t> для контроля сетевого доступа, позволяющие разрешить или запретить обмен данными между устройствами в сети на основе набора правил.</a:t>
              </a:r>
            </a:p>
          </p:txBody>
        </p:sp>
        <p:sp>
          <p:nvSpPr>
            <p:cNvPr id="169" name="Rounded Rectangle 12">
              <a:extLst>
                <a:ext uri="{FF2B5EF4-FFF2-40B4-BE49-F238E27FC236}">
                  <a16:creationId xmlns:a16="http://schemas.microsoft.com/office/drawing/2014/main" id="{7E66292E-FD6C-4BCF-A479-B7C1E320C737}"/>
                </a:ext>
              </a:extLst>
            </p:cNvPr>
            <p:cNvSpPr/>
            <p:nvPr/>
          </p:nvSpPr>
          <p:spPr>
            <a:xfrm>
              <a:off x="5683713" y="2681796"/>
              <a:ext cx="3240000" cy="566438"/>
            </a:xfrm>
            <a:prstGeom prst="roundRect">
              <a:avLst>
                <a:gd name="adj" fmla="val 4167"/>
              </a:avLst>
            </a:prstGeom>
            <a:noFill/>
            <a:ln>
              <a:solidFill>
                <a:srgbClr val="00953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 name="Groupe 3">
            <a:extLst>
              <a:ext uri="{FF2B5EF4-FFF2-40B4-BE49-F238E27FC236}">
                <a16:creationId xmlns:a16="http://schemas.microsoft.com/office/drawing/2014/main" id="{F280D2B5-6A49-4C41-A97D-F30611E8B451}"/>
              </a:ext>
            </a:extLst>
          </p:cNvPr>
          <p:cNvGrpSpPr/>
          <p:nvPr/>
        </p:nvGrpSpPr>
        <p:grpSpPr>
          <a:xfrm>
            <a:off x="5350338" y="3788219"/>
            <a:ext cx="3573375" cy="428003"/>
            <a:chOff x="5350338" y="3762817"/>
            <a:chExt cx="3573375" cy="428003"/>
          </a:xfrm>
        </p:grpSpPr>
        <p:sp>
          <p:nvSpPr>
            <p:cNvPr id="166" name="TextBox 9">
              <a:extLst>
                <a:ext uri="{FF2B5EF4-FFF2-40B4-BE49-F238E27FC236}">
                  <a16:creationId xmlns:a16="http://schemas.microsoft.com/office/drawing/2014/main" id="{F551BAD5-C7AF-4123-B823-958E9E365BCA}"/>
                </a:ext>
              </a:extLst>
            </p:cNvPr>
            <p:cNvSpPr txBox="1"/>
            <p:nvPr/>
          </p:nvSpPr>
          <p:spPr>
            <a:xfrm>
              <a:off x="5350338" y="3830702"/>
              <a:ext cx="3500136" cy="3139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457184" marR="0" lvl="1" indent="0" algn="l" defTabSz="457184" rtl="0" eaLnBrk="1" fontAlgn="auto" latinLnBrk="0" hangingPunct="1">
                <a:lnSpc>
                  <a:spcPct val="90000"/>
                </a:lnSpc>
                <a:spcBef>
                  <a:spcPts val="0"/>
                </a:spcBef>
                <a:spcAft>
                  <a:spcPts val="0"/>
                </a:spcAft>
                <a:buClrTx/>
                <a:buSzTx/>
                <a:buFontTx/>
                <a:buNone/>
                <a:tabLst/>
                <a:defRPr/>
              </a:pPr>
              <a:r>
                <a:rPr kumimoji="0" lang="ru-RU" sz="800" b="0" i="0" u="none" strike="noStrike" cap="none" normalizeH="0" baseline="0" noProof="0" dirty="0">
                  <a:ln>
                    <a:noFill/>
                  </a:ln>
                  <a:solidFill>
                    <a:srgbClr val="000000"/>
                  </a:solidFill>
                  <a:uLnTx/>
                  <a:uFillTx/>
                  <a:latin typeface="Arial"/>
                  <a:ea typeface="+mn-ea"/>
                  <a:cs typeface="+mn-cs"/>
                </a:rPr>
                <a:t>Широкий выбор</a:t>
              </a:r>
              <a:r>
                <a:rPr kumimoji="0" lang="ru-RU" sz="800" b="0" i="0" u="none" strike="noStrike" cap="none" normalizeH="0" baseline="0" noProof="0" dirty="0">
                  <a:ln>
                    <a:noFill/>
                  </a:ln>
                  <a:uLnTx/>
                  <a:uFillTx/>
                  <a:latin typeface="Arial"/>
                  <a:ea typeface="+mn-ea"/>
                  <a:cs typeface="+mn-cs"/>
                </a:rPr>
                <a:t> </a:t>
              </a:r>
              <a:r>
                <a:rPr kumimoji="0" lang="ru-RU" sz="800" b="0" i="0" u="none" strike="noStrike" cap="none" normalizeH="0" baseline="0" noProof="0" dirty="0">
                  <a:ln>
                    <a:noFill/>
                  </a:ln>
                  <a:solidFill>
                    <a:srgbClr val="3DCD58"/>
                  </a:solidFill>
                  <a:uLnTx/>
                  <a:uFillTx/>
                  <a:latin typeface="Arial"/>
                  <a:ea typeface="+mn-ea"/>
                  <a:cs typeface="+mn-cs"/>
                </a:rPr>
                <a:t>кабелей и приспособлений</a:t>
              </a:r>
              <a:r>
                <a:rPr kumimoji="0" lang="ru-RU" sz="800" b="0" i="0" u="none" strike="noStrike" cap="none" normalizeH="0" baseline="0" noProof="0" dirty="0">
                  <a:ln>
                    <a:noFill/>
                  </a:ln>
                  <a:solidFill>
                    <a:srgbClr val="000000"/>
                  </a:solidFill>
                  <a:uLnTx/>
                  <a:uFillTx/>
                  <a:latin typeface="Arial"/>
                  <a:ea typeface="+mn-ea"/>
                  <a:cs typeface="+mn-cs"/>
                </a:rPr>
                <a:t>, необходимых для подключения к промышленным </a:t>
              </a:r>
              <a:r>
                <a:rPr kumimoji="0" lang="ru-RU" sz="800" b="0" i="0" u="none" strike="noStrike" cap="none" normalizeH="0" baseline="0" noProof="0" dirty="0" err="1">
                  <a:ln>
                    <a:noFill/>
                  </a:ln>
                  <a:solidFill>
                    <a:srgbClr val="000000"/>
                  </a:solidFill>
                  <a:uLnTx/>
                  <a:uFillTx/>
                  <a:latin typeface="Arial"/>
                  <a:ea typeface="+mn-ea"/>
                  <a:cs typeface="+mn-cs"/>
                </a:rPr>
                <a:t>Ethernet</a:t>
              </a:r>
              <a:r>
                <a:rPr kumimoji="0" lang="ru-RU" sz="800" b="0" i="0" u="none" strike="noStrike" cap="none" normalizeH="0" baseline="0" noProof="0" dirty="0">
                  <a:ln>
                    <a:noFill/>
                  </a:ln>
                  <a:solidFill>
                    <a:srgbClr val="000000"/>
                  </a:solidFill>
                  <a:uLnTx/>
                  <a:uFillTx/>
                  <a:latin typeface="Arial"/>
                  <a:ea typeface="+mn-ea"/>
                  <a:cs typeface="+mn-cs"/>
                </a:rPr>
                <a:t>-сетям.</a:t>
              </a:r>
            </a:p>
          </p:txBody>
        </p:sp>
        <p:sp>
          <p:nvSpPr>
            <p:cNvPr id="170" name="Rounded Rectangle 13">
              <a:extLst>
                <a:ext uri="{FF2B5EF4-FFF2-40B4-BE49-F238E27FC236}">
                  <a16:creationId xmlns:a16="http://schemas.microsoft.com/office/drawing/2014/main" id="{B38B4B3F-A885-468B-A0E1-ECE459083ADF}"/>
                </a:ext>
              </a:extLst>
            </p:cNvPr>
            <p:cNvSpPr/>
            <p:nvPr/>
          </p:nvSpPr>
          <p:spPr>
            <a:xfrm>
              <a:off x="5683713" y="3762817"/>
              <a:ext cx="3240000" cy="428003"/>
            </a:xfrm>
            <a:prstGeom prst="roundRect">
              <a:avLst>
                <a:gd name="adj" fmla="val 4167"/>
              </a:avLst>
            </a:prstGeom>
            <a:noFill/>
            <a:ln>
              <a:solidFill>
                <a:srgbClr val="00953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3" name="Groupe 2">
            <a:extLst>
              <a:ext uri="{FF2B5EF4-FFF2-40B4-BE49-F238E27FC236}">
                <a16:creationId xmlns:a16="http://schemas.microsoft.com/office/drawing/2014/main" id="{931E28AB-D42F-4B1A-9D4A-B4C740C5FC32}"/>
              </a:ext>
            </a:extLst>
          </p:cNvPr>
          <p:cNvGrpSpPr/>
          <p:nvPr/>
        </p:nvGrpSpPr>
        <p:grpSpPr>
          <a:xfrm>
            <a:off x="5350338" y="4268150"/>
            <a:ext cx="3632795" cy="428003"/>
            <a:chOff x="5350338" y="4293553"/>
            <a:chExt cx="3632795" cy="428003"/>
          </a:xfrm>
        </p:grpSpPr>
        <p:sp>
          <p:nvSpPr>
            <p:cNvPr id="171" name="TextBox 9">
              <a:extLst>
                <a:ext uri="{FF2B5EF4-FFF2-40B4-BE49-F238E27FC236}">
                  <a16:creationId xmlns:a16="http://schemas.microsoft.com/office/drawing/2014/main" id="{9BAD5762-53AD-4962-B087-7D4E3950507B}"/>
                </a:ext>
              </a:extLst>
            </p:cNvPr>
            <p:cNvSpPr txBox="1"/>
            <p:nvPr/>
          </p:nvSpPr>
          <p:spPr>
            <a:xfrm>
              <a:off x="5350338" y="4353880"/>
              <a:ext cx="3632795" cy="3139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457184" marR="0" lvl="1" indent="0" algn="l" defTabSz="457184" rtl="0" eaLnBrk="1" fontAlgn="auto" latinLnBrk="0" hangingPunct="1">
                <a:lnSpc>
                  <a:spcPct val="90000"/>
                </a:lnSpc>
                <a:spcBef>
                  <a:spcPts val="0"/>
                </a:spcBef>
                <a:spcAft>
                  <a:spcPts val="0"/>
                </a:spcAft>
                <a:buClrTx/>
                <a:buSzTx/>
                <a:buFontTx/>
                <a:buNone/>
                <a:tabLst/>
                <a:defRPr/>
              </a:pPr>
              <a:r>
                <a:rPr kumimoji="0" lang="ru-RU" sz="800" b="0" i="0" u="none" strike="noStrike" cap="none" normalizeH="0" baseline="0" noProof="0" dirty="0">
                  <a:ln>
                    <a:noFill/>
                  </a:ln>
                  <a:solidFill>
                    <a:srgbClr val="3DCD58"/>
                  </a:solidFill>
                  <a:uLnTx/>
                  <a:uFillTx/>
                  <a:latin typeface="Arial"/>
                  <a:ea typeface="+mn-ea"/>
                  <a:cs typeface="+mn-cs"/>
                </a:rPr>
                <a:t>Программное обеспечение для управления системой</a:t>
              </a:r>
              <a:r>
                <a:rPr kumimoji="0" lang="ru-RU" sz="800" b="0" i="0" u="none" strike="noStrike" cap="none" normalizeH="0" baseline="0" noProof="0" dirty="0">
                  <a:ln>
                    <a:noFill/>
                  </a:ln>
                  <a:solidFill>
                    <a:srgbClr val="000000"/>
                  </a:solidFill>
                  <a:uLnTx/>
                  <a:uFillTx/>
                  <a:latin typeface="Arial"/>
                  <a:ea typeface="+mn-ea"/>
                  <a:cs typeface="+mn-cs"/>
                </a:rPr>
                <a:t> для </a:t>
              </a:r>
              <a:r>
                <a:rPr kumimoji="0" lang="ru-RU" sz="800" b="0" i="0" u="none" strike="noStrike" cap="none" spc="-10" normalizeH="0" noProof="0" dirty="0">
                  <a:ln>
                    <a:noFill/>
                  </a:ln>
                  <a:solidFill>
                    <a:srgbClr val="000000"/>
                  </a:solidFill>
                  <a:uLnTx/>
                  <a:uFillTx/>
                  <a:latin typeface="Arial"/>
                  <a:ea typeface="+mn-ea"/>
                  <a:cs typeface="+mn-cs"/>
                </a:rPr>
                <a:t>контроля состояния </a:t>
              </a:r>
              <a:r>
                <a:rPr kumimoji="0" lang="ru-RU" sz="800" b="0" i="0" u="none" strike="noStrike" cap="none" spc="-10" normalizeH="0" noProof="0" dirty="0" err="1">
                  <a:ln>
                    <a:noFill/>
                  </a:ln>
                  <a:solidFill>
                    <a:srgbClr val="000000"/>
                  </a:solidFill>
                  <a:uLnTx/>
                  <a:uFillTx/>
                  <a:latin typeface="Arial"/>
                  <a:ea typeface="+mn-ea"/>
                  <a:cs typeface="+mn-cs"/>
                </a:rPr>
                <a:t>Ethernet</a:t>
              </a:r>
              <a:r>
                <a:rPr kumimoji="0" lang="ru-RU" sz="800" b="0" i="0" u="none" strike="noStrike" cap="none" spc="-10" normalizeH="0" noProof="0" dirty="0">
                  <a:ln>
                    <a:noFill/>
                  </a:ln>
                  <a:solidFill>
                    <a:srgbClr val="000000"/>
                  </a:solidFill>
                  <a:uLnTx/>
                  <a:uFillTx/>
                  <a:latin typeface="Arial"/>
                  <a:ea typeface="+mn-ea"/>
                  <a:cs typeface="+mn-cs"/>
                </a:rPr>
                <a:t>-сети с несколькими лицензиями</a:t>
              </a:r>
              <a:r>
                <a:rPr kumimoji="0" lang="ru-RU" sz="800" b="0" i="0" u="none" strike="noStrike" cap="none" normalizeH="0" baseline="0" noProof="0" dirty="0">
                  <a:ln>
                    <a:noFill/>
                  </a:ln>
                  <a:solidFill>
                    <a:srgbClr val="000000"/>
                  </a:solidFill>
                  <a:uLnTx/>
                  <a:uFillTx/>
                  <a:latin typeface="Arial"/>
                  <a:ea typeface="+mn-ea"/>
                  <a:cs typeface="+mn-cs"/>
                </a:rPr>
                <a:t>.</a:t>
              </a:r>
            </a:p>
          </p:txBody>
        </p:sp>
        <p:sp>
          <p:nvSpPr>
            <p:cNvPr id="172" name="Rounded Rectangle 13">
              <a:extLst>
                <a:ext uri="{FF2B5EF4-FFF2-40B4-BE49-F238E27FC236}">
                  <a16:creationId xmlns:a16="http://schemas.microsoft.com/office/drawing/2014/main" id="{D22AC330-784D-4A46-A43D-BC8DEC8C56C7}"/>
                </a:ext>
              </a:extLst>
            </p:cNvPr>
            <p:cNvSpPr/>
            <p:nvPr/>
          </p:nvSpPr>
          <p:spPr>
            <a:xfrm>
              <a:off x="5683714" y="4293553"/>
              <a:ext cx="3240000" cy="428003"/>
            </a:xfrm>
            <a:prstGeom prst="roundRect">
              <a:avLst>
                <a:gd name="adj" fmla="val 4167"/>
              </a:avLst>
            </a:prstGeom>
            <a:noFill/>
            <a:ln>
              <a:solidFill>
                <a:srgbClr val="00953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73" name="TextBox 4">
            <a:extLst>
              <a:ext uri="{FF2B5EF4-FFF2-40B4-BE49-F238E27FC236}">
                <a16:creationId xmlns:a16="http://schemas.microsoft.com/office/drawing/2014/main" id="{2402BB60-FC59-430D-B607-E0630698018A}"/>
              </a:ext>
            </a:extLst>
          </p:cNvPr>
          <p:cNvSpPr txBox="1"/>
          <p:nvPr/>
        </p:nvSpPr>
        <p:spPr>
          <a:xfrm>
            <a:off x="5683713" y="1526644"/>
            <a:ext cx="3406560" cy="261610"/>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ru-RU" sz="1100" b="0" i="0" u="none" strike="noStrike" cap="none" normalizeH="0" baseline="0" noProof="0" dirty="0">
                <a:ln>
                  <a:noFill/>
                </a:ln>
                <a:solidFill>
                  <a:srgbClr val="626469"/>
                </a:solidFill>
                <a:uLnTx/>
                <a:uFillTx/>
                <a:latin typeface="Arial" pitchFamily="34" charset="0"/>
                <a:ea typeface="+mn-ea"/>
                <a:cs typeface="Arial" pitchFamily="34" charset="0"/>
              </a:rPr>
              <a:t>Комплексное предложение сетевых изделий</a:t>
            </a:r>
          </a:p>
        </p:txBody>
      </p:sp>
      <p:sp>
        <p:nvSpPr>
          <p:cNvPr id="174" name="Rectangle 173">
            <a:extLst>
              <a:ext uri="{FF2B5EF4-FFF2-40B4-BE49-F238E27FC236}">
                <a16:creationId xmlns:a16="http://schemas.microsoft.com/office/drawing/2014/main" id="{BE7636D7-7A51-47C9-9EA1-85119F5C4FFE}"/>
              </a:ext>
            </a:extLst>
          </p:cNvPr>
          <p:cNvSpPr/>
          <p:nvPr/>
        </p:nvSpPr>
        <p:spPr>
          <a:xfrm flipV="1">
            <a:off x="1" y="557588"/>
            <a:ext cx="9144000" cy="145352"/>
          </a:xfrm>
          <a:prstGeom prst="rect">
            <a:avLst/>
          </a:prstGeom>
          <a:gradFill flip="none" rotWithShape="1">
            <a:gsLst>
              <a:gs pos="0">
                <a:srgbClr val="64D779"/>
              </a:gs>
              <a:gs pos="50000">
                <a:schemeClr val="tx2">
                  <a:lumMod val="75000"/>
                  <a:tint val="44500"/>
                  <a:satMod val="160000"/>
                </a:schemeClr>
              </a:gs>
              <a:gs pos="100000">
                <a:schemeClr val="bg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5" name="Footer Placeholder 7">
            <a:extLst>
              <a:ext uri="{FF2B5EF4-FFF2-40B4-BE49-F238E27FC236}">
                <a16:creationId xmlns:a16="http://schemas.microsoft.com/office/drawing/2014/main" id="{778B2C3A-CC5E-4DC9-B63E-881C0390F757}"/>
              </a:ext>
            </a:extLst>
          </p:cNvPr>
          <p:cNvSpPr txBox="1">
            <a:spLocks/>
          </p:cNvSpPr>
          <p:nvPr/>
        </p:nvSpPr>
        <p:spPr>
          <a:xfrm>
            <a:off x="78989" y="4977673"/>
            <a:ext cx="2531074" cy="15693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ru-RU" sz="600" dirty="0">
                <a:solidFill>
                  <a:srgbClr val="4F5156"/>
                </a:solidFill>
                <a:latin typeface="Arial"/>
                <a:cs typeface="Arial"/>
              </a:rPr>
              <a:t>Конфиденциально. Собственность </a:t>
            </a:r>
            <a:r>
              <a:rPr lang="ru-RU" sz="600" dirty="0" err="1">
                <a:solidFill>
                  <a:srgbClr val="4F5156"/>
                </a:solidFill>
                <a:latin typeface="Arial"/>
                <a:cs typeface="Arial"/>
              </a:rPr>
              <a:t>Schneider</a:t>
            </a:r>
            <a:r>
              <a:rPr lang="ru-RU" sz="600" dirty="0">
                <a:solidFill>
                  <a:srgbClr val="4F5156"/>
                </a:solidFill>
                <a:latin typeface="Arial"/>
                <a:cs typeface="Arial"/>
              </a:rPr>
              <a:t> </a:t>
            </a:r>
            <a:r>
              <a:rPr lang="ru-RU" sz="600" dirty="0" err="1">
                <a:solidFill>
                  <a:srgbClr val="4F5156"/>
                </a:solidFill>
                <a:latin typeface="Arial"/>
                <a:cs typeface="Arial"/>
              </a:rPr>
              <a:t>Electric</a:t>
            </a:r>
            <a:endParaRPr lang="ru-RU" sz="600" dirty="0">
              <a:solidFill>
                <a:srgbClr val="4F5156"/>
              </a:solidFill>
              <a:latin typeface="Arial"/>
              <a:cs typeface="Arial"/>
            </a:endParaRPr>
          </a:p>
        </p:txBody>
      </p:sp>
    </p:spTree>
    <p:extLst>
      <p:ext uri="{BB962C8B-B14F-4D97-AF65-F5344CB8AC3E}">
        <p14:creationId xmlns:p14="http://schemas.microsoft.com/office/powerpoint/2010/main" val="1509429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30EB76-30DF-4588-8E80-0092CB53973D}"/>
              </a:ext>
            </a:extLst>
          </p:cNvPr>
          <p:cNvSpPr>
            <a:spLocks noGrp="1"/>
          </p:cNvSpPr>
          <p:nvPr>
            <p:ph type="sldNum" sz="quarter" idx="4"/>
          </p:nvPr>
        </p:nvSpPr>
        <p:spPr/>
        <p:txBody>
          <a:bodyPr/>
          <a:lstStyle/>
          <a:p>
            <a:r>
              <a:rPr lang="en-US"/>
              <a:t>Page </a:t>
            </a:r>
            <a:fld id="{5A9C12DC-491F-9444-86A2-13AC5C62A2FC}" type="slidenum">
              <a:rPr lang="en-US" smtClean="0"/>
              <a:pPr/>
              <a:t>7</a:t>
            </a:fld>
            <a:endParaRPr lang="en-US" dirty="0"/>
          </a:p>
        </p:txBody>
      </p:sp>
      <p:sp>
        <p:nvSpPr>
          <p:cNvPr id="3" name="Footer Placeholder 2">
            <a:extLst>
              <a:ext uri="{FF2B5EF4-FFF2-40B4-BE49-F238E27FC236}">
                <a16:creationId xmlns:a16="http://schemas.microsoft.com/office/drawing/2014/main" id="{83E07B58-3C27-4D42-AC51-927D4E8305E2}"/>
              </a:ext>
            </a:extLst>
          </p:cNvPr>
          <p:cNvSpPr>
            <a:spLocks noGrp="1"/>
          </p:cNvSpPr>
          <p:nvPr>
            <p:ph type="ftr" sz="quarter" idx="3"/>
          </p:nvPr>
        </p:nvSpPr>
        <p:spPr/>
        <p:txBody>
          <a:bodyPr/>
          <a:lstStyle/>
          <a:p>
            <a:r>
              <a:rPr lang="en-US"/>
              <a:t>Confidential Property of Schneider Electric |</a:t>
            </a:r>
            <a:endParaRPr lang="en-US" dirty="0"/>
          </a:p>
        </p:txBody>
      </p:sp>
      <p:sp>
        <p:nvSpPr>
          <p:cNvPr id="5" name="Text Placeholder 4">
            <a:extLst>
              <a:ext uri="{FF2B5EF4-FFF2-40B4-BE49-F238E27FC236}">
                <a16:creationId xmlns:a16="http://schemas.microsoft.com/office/drawing/2014/main" id="{4BCBEB23-0984-4107-88E6-D57B812205BE}"/>
              </a:ext>
            </a:extLst>
          </p:cNvPr>
          <p:cNvSpPr>
            <a:spLocks noGrp="1"/>
          </p:cNvSpPr>
          <p:nvPr>
            <p:ph type="body" sz="quarter" idx="32"/>
          </p:nvPr>
        </p:nvSpPr>
        <p:spPr/>
        <p:txBody>
          <a:bodyPr/>
          <a:lstStyle/>
          <a:p>
            <a:r>
              <a:rPr lang="ru-RU" dirty="0"/>
              <a:t>Эволюция сетевых коммутаторов </a:t>
            </a:r>
            <a:r>
              <a:rPr lang="en-US" dirty="0"/>
              <a:t>Ethernet </a:t>
            </a:r>
          </a:p>
        </p:txBody>
      </p:sp>
      <p:sp>
        <p:nvSpPr>
          <p:cNvPr id="7" name=" 3">
            <a:extLst>
              <a:ext uri="{FF2B5EF4-FFF2-40B4-BE49-F238E27FC236}">
                <a16:creationId xmlns:a16="http://schemas.microsoft.com/office/drawing/2014/main" id="{F04394C3-02FE-462D-AFEA-9AFB772AA005}"/>
              </a:ext>
            </a:extLst>
          </p:cNvPr>
          <p:cNvSpPr/>
          <p:nvPr/>
        </p:nvSpPr>
        <p:spPr>
          <a:xfrm rot="19314185" flipV="1">
            <a:off x="507226" y="700088"/>
            <a:ext cx="8590100" cy="3461673"/>
          </a:xfrm>
          <a:prstGeom prst="swooshArrow">
            <a:avLst>
              <a:gd name="adj1" fmla="val 10897"/>
              <a:gd name="adj2" fmla="val 15716"/>
            </a:avLst>
          </a:prstGeom>
          <a:solidFill>
            <a:schemeClr val="bg1">
              <a:lumMod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Rectangle à coins arrondis 38">
            <a:extLst>
              <a:ext uri="{FF2B5EF4-FFF2-40B4-BE49-F238E27FC236}">
                <a16:creationId xmlns:a16="http://schemas.microsoft.com/office/drawing/2014/main" id="{42A04F7B-43BA-4EFC-BD28-0F46D6322F69}"/>
              </a:ext>
            </a:extLst>
          </p:cNvPr>
          <p:cNvSpPr/>
          <p:nvPr/>
        </p:nvSpPr>
        <p:spPr>
          <a:xfrm>
            <a:off x="864736" y="3000773"/>
            <a:ext cx="974204" cy="38387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1868">
              <a:defRPr/>
            </a:pPr>
            <a:r>
              <a:rPr lang="en-US" sz="1200" kern="0" dirty="0">
                <a:solidFill>
                  <a:sysClr val="windowText" lastClr="000000"/>
                </a:solidFill>
                <a:latin typeface="Arial" pitchFamily="34" charset="0"/>
                <a:cs typeface="Arial" pitchFamily="34" charset="0"/>
              </a:rPr>
              <a:t>Standard Managed</a:t>
            </a:r>
            <a:endParaRPr kumimoji="0" lang="en-US"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9" name="Rectangle 8">
            <a:extLst>
              <a:ext uri="{FF2B5EF4-FFF2-40B4-BE49-F238E27FC236}">
                <a16:creationId xmlns:a16="http://schemas.microsoft.com/office/drawing/2014/main" id="{C34E40B6-765A-4145-AD55-FDD21BB2E04D}"/>
              </a:ext>
            </a:extLst>
          </p:cNvPr>
          <p:cNvSpPr/>
          <p:nvPr/>
        </p:nvSpPr>
        <p:spPr>
          <a:xfrm>
            <a:off x="925487" y="3953333"/>
            <a:ext cx="954131" cy="246221"/>
          </a:xfrm>
          <a:prstGeom prst="rect">
            <a:avLst/>
          </a:prstGeom>
        </p:spPr>
        <p:txBody>
          <a:bodyPr wrap="square" lIns="0" tIns="0" rIns="0" bIns="0">
            <a:spAutoFit/>
          </a:bodyPr>
          <a:lstStyle/>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DCD58"/>
                </a:solidFill>
                <a:effectLst/>
                <a:uLnTx/>
                <a:uFillTx/>
                <a:latin typeface="Arial" pitchFamily="34" charset="0"/>
                <a:ea typeface="+mn-ea"/>
                <a:cs typeface="Arial" pitchFamily="34" charset="0"/>
              </a:rPr>
              <a:t>2006</a:t>
            </a:r>
          </a:p>
        </p:txBody>
      </p:sp>
      <p:sp>
        <p:nvSpPr>
          <p:cNvPr id="10" name="Rectangle à coins arrondis 38">
            <a:extLst>
              <a:ext uri="{FF2B5EF4-FFF2-40B4-BE49-F238E27FC236}">
                <a16:creationId xmlns:a16="http://schemas.microsoft.com/office/drawing/2014/main" id="{FD86687A-9C17-4DEA-B8F0-38BF8F109DAF}"/>
              </a:ext>
            </a:extLst>
          </p:cNvPr>
          <p:cNvSpPr/>
          <p:nvPr/>
        </p:nvSpPr>
        <p:spPr>
          <a:xfrm>
            <a:off x="1559732" y="3052417"/>
            <a:ext cx="1447428" cy="38387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Unm</a:t>
            </a:r>
            <a:r>
              <a:rPr kumimoji="0" lang="en-US"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anaged</a:t>
            </a:r>
          </a:p>
        </p:txBody>
      </p:sp>
      <p:sp>
        <p:nvSpPr>
          <p:cNvPr id="11" name="Rectangle 10">
            <a:extLst>
              <a:ext uri="{FF2B5EF4-FFF2-40B4-BE49-F238E27FC236}">
                <a16:creationId xmlns:a16="http://schemas.microsoft.com/office/drawing/2014/main" id="{434D7029-FD3A-4F78-88D3-00091F6D23CA}"/>
              </a:ext>
            </a:extLst>
          </p:cNvPr>
          <p:cNvSpPr/>
          <p:nvPr/>
        </p:nvSpPr>
        <p:spPr>
          <a:xfrm>
            <a:off x="1873214" y="3927281"/>
            <a:ext cx="954131" cy="246221"/>
          </a:xfrm>
          <a:prstGeom prst="rect">
            <a:avLst/>
          </a:prstGeom>
        </p:spPr>
        <p:txBody>
          <a:bodyPr wrap="square" lIns="0" tIns="0" rIns="0" bIns="0">
            <a:spAutoFit/>
          </a:bodyPr>
          <a:lstStyle/>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DCD58"/>
                </a:solidFill>
                <a:effectLst/>
                <a:uLnTx/>
                <a:uFillTx/>
                <a:latin typeface="Arial" pitchFamily="34" charset="0"/>
                <a:ea typeface="+mn-ea"/>
                <a:cs typeface="Arial" pitchFamily="34" charset="0"/>
              </a:rPr>
              <a:t>2007</a:t>
            </a:r>
          </a:p>
        </p:txBody>
      </p:sp>
      <p:sp>
        <p:nvSpPr>
          <p:cNvPr id="12" name="Rectangle à coins arrondis 38">
            <a:extLst>
              <a:ext uri="{FF2B5EF4-FFF2-40B4-BE49-F238E27FC236}">
                <a16:creationId xmlns:a16="http://schemas.microsoft.com/office/drawing/2014/main" id="{995B62D0-54FB-4638-8B16-1C46DB71F74F}"/>
              </a:ext>
            </a:extLst>
          </p:cNvPr>
          <p:cNvSpPr/>
          <p:nvPr/>
        </p:nvSpPr>
        <p:spPr>
          <a:xfrm>
            <a:off x="2537722" y="2774485"/>
            <a:ext cx="1170286" cy="38387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Extended M</a:t>
            </a:r>
            <a:r>
              <a:rPr kumimoji="0" lang="en-US"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anaged</a:t>
            </a:r>
          </a:p>
        </p:txBody>
      </p:sp>
      <p:sp>
        <p:nvSpPr>
          <p:cNvPr id="13" name="Rectangle 12">
            <a:extLst>
              <a:ext uri="{FF2B5EF4-FFF2-40B4-BE49-F238E27FC236}">
                <a16:creationId xmlns:a16="http://schemas.microsoft.com/office/drawing/2014/main" id="{4FB27CA8-A815-4414-AC7A-2C301F777B6F}"/>
              </a:ext>
            </a:extLst>
          </p:cNvPr>
          <p:cNvSpPr/>
          <p:nvPr/>
        </p:nvSpPr>
        <p:spPr>
          <a:xfrm>
            <a:off x="2711597" y="3724789"/>
            <a:ext cx="954131" cy="246221"/>
          </a:xfrm>
          <a:prstGeom prst="rect">
            <a:avLst/>
          </a:prstGeom>
        </p:spPr>
        <p:txBody>
          <a:bodyPr wrap="square" lIns="0" tIns="0" rIns="0" bIns="0">
            <a:spAutoFit/>
          </a:bodyPr>
          <a:lstStyle/>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DCD58"/>
                </a:solidFill>
                <a:effectLst/>
                <a:uLnTx/>
                <a:uFillTx/>
                <a:latin typeface="Arial" pitchFamily="34" charset="0"/>
                <a:ea typeface="+mn-ea"/>
                <a:cs typeface="Arial" pitchFamily="34" charset="0"/>
              </a:rPr>
              <a:t>2010</a:t>
            </a:r>
          </a:p>
        </p:txBody>
      </p:sp>
      <p:sp>
        <p:nvSpPr>
          <p:cNvPr id="14" name="Rectangle à coins arrondis 38">
            <a:extLst>
              <a:ext uri="{FF2B5EF4-FFF2-40B4-BE49-F238E27FC236}">
                <a16:creationId xmlns:a16="http://schemas.microsoft.com/office/drawing/2014/main" id="{CD1C6E8F-CB0E-4909-A77F-6254140453D2}"/>
              </a:ext>
            </a:extLst>
          </p:cNvPr>
          <p:cNvSpPr/>
          <p:nvPr/>
        </p:nvSpPr>
        <p:spPr>
          <a:xfrm>
            <a:off x="3427981" y="2512489"/>
            <a:ext cx="1150473" cy="38387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Basic M</a:t>
            </a:r>
            <a:r>
              <a:rPr kumimoji="0" lang="en-US"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anaged</a:t>
            </a:r>
          </a:p>
        </p:txBody>
      </p:sp>
      <p:sp>
        <p:nvSpPr>
          <p:cNvPr id="15" name="Rectangle 14">
            <a:extLst>
              <a:ext uri="{FF2B5EF4-FFF2-40B4-BE49-F238E27FC236}">
                <a16:creationId xmlns:a16="http://schemas.microsoft.com/office/drawing/2014/main" id="{88FF6E8C-B7AD-49A5-B043-9CD527DBF874}"/>
              </a:ext>
            </a:extLst>
          </p:cNvPr>
          <p:cNvSpPr/>
          <p:nvPr/>
        </p:nvSpPr>
        <p:spPr>
          <a:xfrm>
            <a:off x="3592515" y="3440005"/>
            <a:ext cx="954131" cy="246221"/>
          </a:xfrm>
          <a:prstGeom prst="rect">
            <a:avLst/>
          </a:prstGeom>
        </p:spPr>
        <p:txBody>
          <a:bodyPr wrap="square" lIns="0" tIns="0" rIns="0" bIns="0">
            <a:spAutoFit/>
          </a:bodyPr>
          <a:lstStyle/>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DCD58"/>
                </a:solidFill>
                <a:effectLst/>
                <a:uLnTx/>
                <a:uFillTx/>
                <a:latin typeface="Arial" pitchFamily="34" charset="0"/>
                <a:ea typeface="+mn-ea"/>
                <a:cs typeface="Arial" pitchFamily="34" charset="0"/>
              </a:rPr>
              <a:t>201</a:t>
            </a:r>
            <a:r>
              <a:rPr kumimoji="0" lang="en-US" altLang="zh-CN" sz="1600" b="1" i="0" u="none" strike="noStrike" kern="0" cap="none" spc="0" normalizeH="0" baseline="0" noProof="0" dirty="0">
                <a:ln>
                  <a:noFill/>
                </a:ln>
                <a:solidFill>
                  <a:srgbClr val="3DCD58"/>
                </a:solidFill>
                <a:effectLst/>
                <a:uLnTx/>
                <a:uFillTx/>
                <a:latin typeface="Arial" pitchFamily="34" charset="0"/>
                <a:ea typeface="+mn-ea"/>
                <a:cs typeface="Arial" pitchFamily="34" charset="0"/>
              </a:rPr>
              <a:t>1</a:t>
            </a:r>
            <a:endParaRPr kumimoji="0" lang="en-US" sz="1600" b="1" i="0" u="none" strike="noStrike" kern="0" cap="none" spc="0" normalizeH="0" baseline="0" noProof="0" dirty="0">
              <a:ln>
                <a:noFill/>
              </a:ln>
              <a:solidFill>
                <a:srgbClr val="3DCD58"/>
              </a:solidFill>
              <a:effectLst/>
              <a:uLnTx/>
              <a:uFillTx/>
              <a:latin typeface="Arial" pitchFamily="34" charset="0"/>
              <a:ea typeface="+mn-ea"/>
              <a:cs typeface="Arial" pitchFamily="34" charset="0"/>
            </a:endParaRPr>
          </a:p>
        </p:txBody>
      </p:sp>
      <p:sp>
        <p:nvSpPr>
          <p:cNvPr id="16" name="Rectangle à coins arrondis 38">
            <a:extLst>
              <a:ext uri="{FF2B5EF4-FFF2-40B4-BE49-F238E27FC236}">
                <a16:creationId xmlns:a16="http://schemas.microsoft.com/office/drawing/2014/main" id="{A580A576-DB20-4237-BFF9-4A9D80D6B2BA}"/>
              </a:ext>
            </a:extLst>
          </p:cNvPr>
          <p:cNvSpPr/>
          <p:nvPr/>
        </p:nvSpPr>
        <p:spPr>
          <a:xfrm>
            <a:off x="5058166" y="1779171"/>
            <a:ext cx="1115467" cy="38387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Lite M</a:t>
            </a:r>
            <a:r>
              <a:rPr kumimoji="0" lang="en-US"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anaged</a:t>
            </a:r>
          </a:p>
        </p:txBody>
      </p:sp>
      <p:sp>
        <p:nvSpPr>
          <p:cNvPr id="17" name="Rectangle 16">
            <a:extLst>
              <a:ext uri="{FF2B5EF4-FFF2-40B4-BE49-F238E27FC236}">
                <a16:creationId xmlns:a16="http://schemas.microsoft.com/office/drawing/2014/main" id="{CA5BFEBC-3F2D-4F7F-88D6-4118AF2E3D3E}"/>
              </a:ext>
            </a:extLst>
          </p:cNvPr>
          <p:cNvSpPr/>
          <p:nvPr/>
        </p:nvSpPr>
        <p:spPr>
          <a:xfrm>
            <a:off x="5216119" y="2795172"/>
            <a:ext cx="954131" cy="246221"/>
          </a:xfrm>
          <a:prstGeom prst="rect">
            <a:avLst/>
          </a:prstGeom>
        </p:spPr>
        <p:txBody>
          <a:bodyPr wrap="square" lIns="0" tIns="0" rIns="0" bIns="0">
            <a:spAutoFit/>
          </a:bodyPr>
          <a:lstStyle/>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DCD58"/>
                </a:solidFill>
                <a:effectLst/>
                <a:uLnTx/>
                <a:uFillTx/>
                <a:latin typeface="Arial" pitchFamily="34" charset="0"/>
                <a:ea typeface="+mn-ea"/>
                <a:cs typeface="Arial" pitchFamily="34" charset="0"/>
              </a:rPr>
              <a:t>201</a:t>
            </a:r>
            <a:r>
              <a:rPr kumimoji="0" lang="en-US" altLang="zh-CN" sz="1600" b="1" i="0" u="none" strike="noStrike" kern="0" cap="none" spc="0" normalizeH="0" baseline="0" noProof="0" dirty="0">
                <a:ln>
                  <a:noFill/>
                </a:ln>
                <a:solidFill>
                  <a:srgbClr val="3DCD58"/>
                </a:solidFill>
                <a:effectLst/>
                <a:uLnTx/>
                <a:uFillTx/>
                <a:latin typeface="Arial" pitchFamily="34" charset="0"/>
                <a:ea typeface="+mn-ea"/>
                <a:cs typeface="Arial" pitchFamily="34" charset="0"/>
              </a:rPr>
              <a:t>5</a:t>
            </a:r>
            <a:endParaRPr kumimoji="0" lang="en-US" sz="1600" b="1" i="0" u="none" strike="noStrike" kern="0" cap="none" spc="0" normalizeH="0" baseline="0" noProof="0" dirty="0">
              <a:ln>
                <a:noFill/>
              </a:ln>
              <a:solidFill>
                <a:srgbClr val="3DCD58"/>
              </a:solidFill>
              <a:effectLst/>
              <a:uLnTx/>
              <a:uFillTx/>
              <a:latin typeface="Arial" pitchFamily="34" charset="0"/>
              <a:ea typeface="+mn-ea"/>
              <a:cs typeface="Arial" pitchFamily="34" charset="0"/>
            </a:endParaRPr>
          </a:p>
        </p:txBody>
      </p:sp>
      <p:sp>
        <p:nvSpPr>
          <p:cNvPr id="18" name="Rectangle à coins arrondis 38">
            <a:extLst>
              <a:ext uri="{FF2B5EF4-FFF2-40B4-BE49-F238E27FC236}">
                <a16:creationId xmlns:a16="http://schemas.microsoft.com/office/drawing/2014/main" id="{6BC44197-B570-4490-A7F0-E6A5F61391E2}"/>
              </a:ext>
            </a:extLst>
          </p:cNvPr>
          <p:cNvSpPr/>
          <p:nvPr/>
        </p:nvSpPr>
        <p:spPr>
          <a:xfrm>
            <a:off x="6497836" y="980271"/>
            <a:ext cx="1678110" cy="33298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1868">
              <a:defRPr/>
            </a:pPr>
            <a:r>
              <a:rPr kumimoji="0" lang="en-US" altLang="zh-CN"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M</a:t>
            </a:r>
            <a:r>
              <a:rPr kumimoji="0" lang="en-US"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anaged</a:t>
            </a:r>
          </a:p>
          <a:p>
            <a:pPr marL="0" marR="0" lvl="0" indent="0" algn="ctr" defTabSz="681868" rtl="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Arial" pitchFamily="34" charset="0"/>
                <a:cs typeface="Arial" pitchFamily="34" charset="0"/>
              </a:rPr>
              <a:t>Port ≤ 12</a:t>
            </a:r>
            <a:endParaRPr kumimoji="0" lang="en-US"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19" name="Rectangle 18">
            <a:extLst>
              <a:ext uri="{FF2B5EF4-FFF2-40B4-BE49-F238E27FC236}">
                <a16:creationId xmlns:a16="http://schemas.microsoft.com/office/drawing/2014/main" id="{28F38088-243A-4CE4-832D-818C1FEF9CD7}"/>
              </a:ext>
            </a:extLst>
          </p:cNvPr>
          <p:cNvSpPr/>
          <p:nvPr/>
        </p:nvSpPr>
        <p:spPr>
          <a:xfrm>
            <a:off x="6872550" y="1912518"/>
            <a:ext cx="954131" cy="246221"/>
          </a:xfrm>
          <a:prstGeom prst="rect">
            <a:avLst/>
          </a:prstGeom>
        </p:spPr>
        <p:txBody>
          <a:bodyPr wrap="square" lIns="0" tIns="0" rIns="0" bIns="0">
            <a:spAutoFit/>
          </a:bodyPr>
          <a:lstStyle/>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DCD58"/>
                </a:solidFill>
                <a:effectLst/>
                <a:uLnTx/>
                <a:uFillTx/>
                <a:latin typeface="Arial" pitchFamily="34" charset="0"/>
                <a:ea typeface="+mn-ea"/>
                <a:cs typeface="Arial" pitchFamily="34" charset="0"/>
              </a:rPr>
              <a:t>2020</a:t>
            </a:r>
          </a:p>
        </p:txBody>
      </p:sp>
      <p:pic>
        <p:nvPicPr>
          <p:cNvPr id="20" name="Picture 36" descr="TCSESU053FN0_3_4">
            <a:extLst>
              <a:ext uri="{FF2B5EF4-FFF2-40B4-BE49-F238E27FC236}">
                <a16:creationId xmlns:a16="http://schemas.microsoft.com/office/drawing/2014/main" id="{FB5E283A-28ED-4CB0-8C27-0DCC96BDE5FB}"/>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10184" y="3386613"/>
            <a:ext cx="231146" cy="485298"/>
          </a:xfrm>
          <a:prstGeom prst="rect">
            <a:avLst/>
          </a:prstGeom>
          <a:noFill/>
          <a:ln w="9525">
            <a:noFill/>
            <a:miter lim="800000"/>
            <a:headEnd/>
            <a:tailEnd/>
          </a:ln>
        </p:spPr>
      </p:pic>
      <p:pic>
        <p:nvPicPr>
          <p:cNvPr id="21" name="Picture 47" descr="IMG_6275">
            <a:extLst>
              <a:ext uri="{FF2B5EF4-FFF2-40B4-BE49-F238E27FC236}">
                <a16:creationId xmlns:a16="http://schemas.microsoft.com/office/drawing/2014/main" id="{4452C438-72D1-462B-930C-2694F75FA881}"/>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29454" y="2876144"/>
            <a:ext cx="402986" cy="557213"/>
          </a:xfrm>
          <a:prstGeom prst="rect">
            <a:avLst/>
          </a:prstGeom>
          <a:noFill/>
        </p:spPr>
      </p:pic>
      <p:pic>
        <p:nvPicPr>
          <p:cNvPr id="22" name="Picture 21" descr="TCSESM063F2CS1_3-4.gif">
            <a:extLst>
              <a:ext uri="{FF2B5EF4-FFF2-40B4-BE49-F238E27FC236}">
                <a16:creationId xmlns:a16="http://schemas.microsoft.com/office/drawing/2014/main" id="{9E621580-5EB3-4293-AD9A-7856150FFA34}"/>
              </a:ext>
            </a:extLst>
          </p:cNvPr>
          <p:cNvPicPr>
            <a:picLocks noChangeAspect="1"/>
          </p:cNvPicPr>
          <p:nvPr/>
        </p:nvPicPr>
        <p:blipFill>
          <a:blip r:embed="rId5" cstate="print"/>
          <a:stretch>
            <a:fillRect/>
          </a:stretch>
        </p:blipFill>
        <p:spPr>
          <a:xfrm>
            <a:off x="2864482" y="3145450"/>
            <a:ext cx="634130" cy="617219"/>
          </a:xfrm>
          <a:prstGeom prst="rect">
            <a:avLst/>
          </a:prstGeom>
        </p:spPr>
      </p:pic>
      <p:pic>
        <p:nvPicPr>
          <p:cNvPr id="23" name="Picture 22" descr="TCSESU043F1N0_3_4.jpg">
            <a:extLst>
              <a:ext uri="{FF2B5EF4-FFF2-40B4-BE49-F238E27FC236}">
                <a16:creationId xmlns:a16="http://schemas.microsoft.com/office/drawing/2014/main" id="{BD78561A-4A36-45F4-B7EB-2D97B2A02DE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5493705" y="2171357"/>
            <a:ext cx="335453" cy="617139"/>
          </a:xfrm>
          <a:prstGeom prst="rect">
            <a:avLst/>
          </a:prstGeom>
        </p:spPr>
      </p:pic>
      <p:pic>
        <p:nvPicPr>
          <p:cNvPr id="25" name="Image 50">
            <a:extLst>
              <a:ext uri="{FF2B5EF4-FFF2-40B4-BE49-F238E27FC236}">
                <a16:creationId xmlns:a16="http://schemas.microsoft.com/office/drawing/2014/main" id="{DDE65EDD-9121-4D0B-BF98-8187DECA250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131893" y="1332299"/>
            <a:ext cx="359501" cy="563028"/>
          </a:xfrm>
          <a:prstGeom prst="rect">
            <a:avLst/>
          </a:prstGeom>
        </p:spPr>
      </p:pic>
      <p:sp>
        <p:nvSpPr>
          <p:cNvPr id="26" name="Rectangle à coins arrondis 38">
            <a:extLst>
              <a:ext uri="{FF2B5EF4-FFF2-40B4-BE49-F238E27FC236}">
                <a16:creationId xmlns:a16="http://schemas.microsoft.com/office/drawing/2014/main" id="{09D8E840-6CED-4193-97AB-6F03D96DDBFF}"/>
              </a:ext>
            </a:extLst>
          </p:cNvPr>
          <p:cNvSpPr/>
          <p:nvPr/>
        </p:nvSpPr>
        <p:spPr>
          <a:xfrm>
            <a:off x="7384480" y="225549"/>
            <a:ext cx="1922231" cy="38387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1868">
              <a:defRPr/>
            </a:pPr>
            <a:r>
              <a:rPr kumimoji="0" lang="en-US" altLang="zh-CN"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Extended </a:t>
            </a:r>
            <a:r>
              <a:rPr lang="en-US" sz="1200" kern="0" dirty="0">
                <a:solidFill>
                  <a:sysClr val="windowText" lastClr="000000"/>
                </a:solidFill>
                <a:latin typeface="Arial" pitchFamily="34" charset="0"/>
                <a:cs typeface="Arial" pitchFamily="34" charset="0"/>
              </a:rPr>
              <a:t>Managed </a:t>
            </a:r>
          </a:p>
          <a:p>
            <a:pPr algn="ctr" defTabSz="681868">
              <a:defRPr/>
            </a:pPr>
            <a:r>
              <a:rPr lang="en-US" altLang="zh-CN" sz="1200" kern="0" dirty="0">
                <a:solidFill>
                  <a:sysClr val="windowText" lastClr="000000"/>
                </a:solidFill>
                <a:latin typeface="Arial" pitchFamily="34" charset="0"/>
                <a:cs typeface="Arial" pitchFamily="34" charset="0"/>
              </a:rPr>
              <a:t>&amp; </a:t>
            </a:r>
            <a:r>
              <a:rPr lang="en-US" sz="1200" kern="0" dirty="0">
                <a:solidFill>
                  <a:sysClr val="windowText" lastClr="000000"/>
                </a:solidFill>
                <a:latin typeface="Arial" pitchFamily="34" charset="0"/>
                <a:cs typeface="Arial" pitchFamily="34" charset="0"/>
              </a:rPr>
              <a:t>Managed Port ≥ 12</a:t>
            </a:r>
          </a:p>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&amp; Unmanaged</a:t>
            </a:r>
          </a:p>
        </p:txBody>
      </p:sp>
      <p:sp>
        <p:nvSpPr>
          <p:cNvPr id="27" name="Rectangle 26">
            <a:extLst>
              <a:ext uri="{FF2B5EF4-FFF2-40B4-BE49-F238E27FC236}">
                <a16:creationId xmlns:a16="http://schemas.microsoft.com/office/drawing/2014/main" id="{F37CE3D7-1B60-4BF9-9978-C6E1E5EFD345}"/>
              </a:ext>
            </a:extLst>
          </p:cNvPr>
          <p:cNvSpPr/>
          <p:nvPr/>
        </p:nvSpPr>
        <p:spPr>
          <a:xfrm>
            <a:off x="8019876" y="1432765"/>
            <a:ext cx="954131" cy="246221"/>
          </a:xfrm>
          <a:prstGeom prst="rect">
            <a:avLst/>
          </a:prstGeom>
        </p:spPr>
        <p:txBody>
          <a:bodyPr wrap="square" lIns="0" tIns="0" rIns="0" bIns="0">
            <a:spAutoFit/>
          </a:bodyPr>
          <a:lstStyle/>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DCD58"/>
                </a:solidFill>
                <a:effectLst/>
                <a:uLnTx/>
                <a:uFillTx/>
                <a:latin typeface="Arial" pitchFamily="34" charset="0"/>
                <a:ea typeface="+mn-ea"/>
                <a:cs typeface="Arial" pitchFamily="34" charset="0"/>
              </a:rPr>
              <a:t>2021</a:t>
            </a:r>
          </a:p>
        </p:txBody>
      </p:sp>
      <p:pic>
        <p:nvPicPr>
          <p:cNvPr id="28" name="Image 50">
            <a:extLst>
              <a:ext uri="{FF2B5EF4-FFF2-40B4-BE49-F238E27FC236}">
                <a16:creationId xmlns:a16="http://schemas.microsoft.com/office/drawing/2014/main" id="{CDA62EAC-91D9-4FF4-8628-384AC759230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692316" y="679233"/>
            <a:ext cx="359501" cy="563028"/>
          </a:xfrm>
          <a:prstGeom prst="rect">
            <a:avLst/>
          </a:prstGeom>
        </p:spPr>
      </p:pic>
      <p:sp>
        <p:nvSpPr>
          <p:cNvPr id="29" name="Rectangle à coins arrondis 38">
            <a:extLst>
              <a:ext uri="{FF2B5EF4-FFF2-40B4-BE49-F238E27FC236}">
                <a16:creationId xmlns:a16="http://schemas.microsoft.com/office/drawing/2014/main" id="{DC7F6E4B-4B47-4029-91C4-6158C2F1F494}"/>
              </a:ext>
            </a:extLst>
          </p:cNvPr>
          <p:cNvSpPr/>
          <p:nvPr/>
        </p:nvSpPr>
        <p:spPr>
          <a:xfrm>
            <a:off x="-303375" y="2755987"/>
            <a:ext cx="1610882" cy="38387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1868">
              <a:defRPr/>
            </a:pPr>
            <a:r>
              <a:rPr lang="en-US" sz="1200" kern="0" dirty="0">
                <a:solidFill>
                  <a:sysClr val="windowText" lastClr="000000"/>
                </a:solidFill>
                <a:latin typeface="Arial" pitchFamily="34" charset="0"/>
                <a:cs typeface="Arial" pitchFamily="34" charset="0"/>
              </a:rPr>
              <a:t>499N* Series</a:t>
            </a:r>
            <a:endParaRPr kumimoji="0" lang="en-US"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33" name="Rectangle 32">
            <a:extLst>
              <a:ext uri="{FF2B5EF4-FFF2-40B4-BE49-F238E27FC236}">
                <a16:creationId xmlns:a16="http://schemas.microsoft.com/office/drawing/2014/main" id="{648591D8-5F22-441B-8C72-8B06DEC2BFFC}"/>
              </a:ext>
            </a:extLst>
          </p:cNvPr>
          <p:cNvSpPr/>
          <p:nvPr/>
        </p:nvSpPr>
        <p:spPr>
          <a:xfrm>
            <a:off x="9911" y="3021666"/>
            <a:ext cx="954131" cy="215444"/>
          </a:xfrm>
          <a:prstGeom prst="rect">
            <a:avLst/>
          </a:prstGeom>
        </p:spPr>
        <p:txBody>
          <a:bodyPr wrap="square" lIns="0" tIns="0" rIns="0" bIns="0">
            <a:spAutoFit/>
          </a:bodyPr>
          <a:lstStyle/>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2"/>
                </a:solidFill>
                <a:effectLst/>
                <a:uLnTx/>
                <a:uFillTx/>
                <a:latin typeface="Arial" pitchFamily="34" charset="0"/>
                <a:ea typeface="+mn-ea"/>
                <a:cs typeface="Arial" pitchFamily="34" charset="0"/>
              </a:rPr>
              <a:t>Obsolete</a:t>
            </a:r>
          </a:p>
        </p:txBody>
      </p:sp>
      <p:pic>
        <p:nvPicPr>
          <p:cNvPr id="36" name="Picture 35">
            <a:extLst>
              <a:ext uri="{FF2B5EF4-FFF2-40B4-BE49-F238E27FC236}">
                <a16:creationId xmlns:a16="http://schemas.microsoft.com/office/drawing/2014/main" id="{22489CB1-77D5-4212-A0D9-39AFD4A03E9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29617" y="3247423"/>
            <a:ext cx="314717" cy="565087"/>
          </a:xfrm>
          <a:prstGeom prst="rect">
            <a:avLst/>
          </a:prstGeom>
        </p:spPr>
      </p:pic>
      <p:pic>
        <p:nvPicPr>
          <p:cNvPr id="37" name="Picture 36">
            <a:extLst>
              <a:ext uri="{FF2B5EF4-FFF2-40B4-BE49-F238E27FC236}">
                <a16:creationId xmlns:a16="http://schemas.microsoft.com/office/drawing/2014/main" id="{AEAE7AFC-B1BE-4C59-81D2-3B90729DE4BE}"/>
              </a:ext>
            </a:extLst>
          </p:cNvPr>
          <p:cNvPicPr>
            <a:picLocks noChangeAspect="1"/>
          </p:cNvPicPr>
          <p:nvPr/>
        </p:nvPicPr>
        <p:blipFill>
          <a:blip r:embed="rId10">
            <a:clrChange>
              <a:clrFrom>
                <a:srgbClr val="FCFCFC"/>
              </a:clrFrom>
              <a:clrTo>
                <a:srgbClr val="FCFCFC">
                  <a:alpha val="0"/>
                </a:srgbClr>
              </a:clrTo>
            </a:clrChange>
          </a:blip>
          <a:stretch>
            <a:fillRect/>
          </a:stretch>
        </p:blipFill>
        <p:spPr>
          <a:xfrm>
            <a:off x="1175562" y="3414451"/>
            <a:ext cx="378841" cy="565087"/>
          </a:xfrm>
          <a:prstGeom prst="rect">
            <a:avLst/>
          </a:prstGeom>
        </p:spPr>
      </p:pic>
      <p:sp>
        <p:nvSpPr>
          <p:cNvPr id="57" name="AutoShape 2" descr="https://catalog.belden.com/prodimgs/LargeProductImage-approved/EN/77/09/67709.jpg">
            <a:extLst>
              <a:ext uri="{FF2B5EF4-FFF2-40B4-BE49-F238E27FC236}">
                <a16:creationId xmlns:a16="http://schemas.microsoft.com/office/drawing/2014/main" id="{0006951F-0DEA-426F-B14C-3083FCAB2B24}"/>
              </a:ext>
            </a:extLst>
          </p:cNvPr>
          <p:cNvSpPr>
            <a:spLocks noChangeAspect="1" noChangeArrowheads="1"/>
          </p:cNvSpPr>
          <p:nvPr/>
        </p:nvSpPr>
        <p:spPr bwMode="auto">
          <a:xfrm>
            <a:off x="3369196" y="285436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9" name="Picture 58">
            <a:extLst>
              <a:ext uri="{FF2B5EF4-FFF2-40B4-BE49-F238E27FC236}">
                <a16:creationId xmlns:a16="http://schemas.microsoft.com/office/drawing/2014/main" id="{FE07FFAD-FDEE-4B59-AABA-0E987078C6D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221202" y="1784345"/>
            <a:ext cx="341703" cy="607472"/>
          </a:xfrm>
          <a:prstGeom prst="rect">
            <a:avLst/>
          </a:prstGeom>
        </p:spPr>
      </p:pic>
      <p:sp>
        <p:nvSpPr>
          <p:cNvPr id="60" name="Rectangle à coins arrondis 38">
            <a:extLst>
              <a:ext uri="{FF2B5EF4-FFF2-40B4-BE49-F238E27FC236}">
                <a16:creationId xmlns:a16="http://schemas.microsoft.com/office/drawing/2014/main" id="{6EF970C0-5121-45CF-AC76-C471AB5DE364}"/>
              </a:ext>
            </a:extLst>
          </p:cNvPr>
          <p:cNvSpPr/>
          <p:nvPr/>
        </p:nvSpPr>
        <p:spPr>
          <a:xfrm>
            <a:off x="5693404" y="1398026"/>
            <a:ext cx="1261751" cy="38387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Premium Unm</a:t>
            </a:r>
            <a:r>
              <a:rPr kumimoji="0" lang="en-US"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anaged</a:t>
            </a:r>
          </a:p>
        </p:txBody>
      </p:sp>
      <p:sp>
        <p:nvSpPr>
          <p:cNvPr id="61" name="Rectangle 60">
            <a:extLst>
              <a:ext uri="{FF2B5EF4-FFF2-40B4-BE49-F238E27FC236}">
                <a16:creationId xmlns:a16="http://schemas.microsoft.com/office/drawing/2014/main" id="{DB955F9C-8320-4EBD-8C13-20F31CD72259}"/>
              </a:ext>
            </a:extLst>
          </p:cNvPr>
          <p:cNvSpPr/>
          <p:nvPr/>
        </p:nvSpPr>
        <p:spPr>
          <a:xfrm>
            <a:off x="5916064" y="2426164"/>
            <a:ext cx="954131" cy="246221"/>
          </a:xfrm>
          <a:prstGeom prst="rect">
            <a:avLst/>
          </a:prstGeom>
        </p:spPr>
        <p:txBody>
          <a:bodyPr wrap="square" lIns="0" tIns="0" rIns="0" bIns="0">
            <a:spAutoFit/>
          </a:bodyPr>
          <a:lstStyle/>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DCD58"/>
                </a:solidFill>
                <a:effectLst/>
                <a:uLnTx/>
                <a:uFillTx/>
                <a:latin typeface="Arial" pitchFamily="34" charset="0"/>
                <a:ea typeface="+mn-ea"/>
                <a:cs typeface="Arial" pitchFamily="34" charset="0"/>
              </a:rPr>
              <a:t>2016</a:t>
            </a:r>
          </a:p>
        </p:txBody>
      </p:sp>
      <p:sp>
        <p:nvSpPr>
          <p:cNvPr id="55" name="Rectangle à coins arrondis 38">
            <a:extLst>
              <a:ext uri="{FF2B5EF4-FFF2-40B4-BE49-F238E27FC236}">
                <a16:creationId xmlns:a16="http://schemas.microsoft.com/office/drawing/2014/main" id="{7444D5B7-42E5-4A03-87F2-196047DE68F6}"/>
              </a:ext>
            </a:extLst>
          </p:cNvPr>
          <p:cNvSpPr/>
          <p:nvPr/>
        </p:nvSpPr>
        <p:spPr>
          <a:xfrm>
            <a:off x="4277173" y="2226187"/>
            <a:ext cx="1150473" cy="38387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Firewall</a:t>
            </a:r>
          </a:p>
        </p:txBody>
      </p:sp>
      <p:sp>
        <p:nvSpPr>
          <p:cNvPr id="62" name="Rectangle 61">
            <a:extLst>
              <a:ext uri="{FF2B5EF4-FFF2-40B4-BE49-F238E27FC236}">
                <a16:creationId xmlns:a16="http://schemas.microsoft.com/office/drawing/2014/main" id="{AC58F4F5-4012-4387-843D-C641AD1274FD}"/>
              </a:ext>
            </a:extLst>
          </p:cNvPr>
          <p:cNvSpPr/>
          <p:nvPr/>
        </p:nvSpPr>
        <p:spPr>
          <a:xfrm>
            <a:off x="4447633" y="3076283"/>
            <a:ext cx="970511" cy="246221"/>
          </a:xfrm>
          <a:prstGeom prst="rect">
            <a:avLst/>
          </a:prstGeom>
        </p:spPr>
        <p:txBody>
          <a:bodyPr wrap="square" lIns="0" tIns="0" rIns="0" bIns="0">
            <a:spAutoFit/>
          </a:bodyPr>
          <a:lstStyle/>
          <a:p>
            <a:pPr marL="0" marR="0" lvl="0" indent="0" algn="ctr" defTabSz="68186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DCD58"/>
                </a:solidFill>
                <a:effectLst/>
                <a:uLnTx/>
                <a:uFillTx/>
                <a:latin typeface="Arial" pitchFamily="34" charset="0"/>
                <a:ea typeface="+mn-ea"/>
                <a:cs typeface="Arial" pitchFamily="34" charset="0"/>
              </a:rPr>
              <a:t>201</a:t>
            </a:r>
            <a:r>
              <a:rPr kumimoji="0" lang="en-US" altLang="zh-CN" sz="1600" b="1" i="0" u="none" strike="noStrike" kern="0" cap="none" spc="0" normalizeH="0" baseline="0" noProof="0" dirty="0">
                <a:ln>
                  <a:noFill/>
                </a:ln>
                <a:solidFill>
                  <a:srgbClr val="3DCD58"/>
                </a:solidFill>
                <a:effectLst/>
                <a:uLnTx/>
                <a:uFillTx/>
                <a:latin typeface="Arial" pitchFamily="34" charset="0"/>
                <a:ea typeface="+mn-ea"/>
                <a:cs typeface="Arial" pitchFamily="34" charset="0"/>
              </a:rPr>
              <a:t>1/2012</a:t>
            </a:r>
            <a:endParaRPr kumimoji="0" lang="en-US" sz="1600" b="1" i="0" u="none" strike="noStrike" kern="0" cap="none" spc="0" normalizeH="0" baseline="0" noProof="0" dirty="0">
              <a:ln>
                <a:noFill/>
              </a:ln>
              <a:solidFill>
                <a:srgbClr val="3DCD58"/>
              </a:solidFill>
              <a:effectLst/>
              <a:uLnTx/>
              <a:uFillTx/>
              <a:latin typeface="Arial" pitchFamily="34" charset="0"/>
              <a:ea typeface="+mn-ea"/>
              <a:cs typeface="Arial" pitchFamily="34" charset="0"/>
            </a:endParaRPr>
          </a:p>
        </p:txBody>
      </p:sp>
      <p:pic>
        <p:nvPicPr>
          <p:cNvPr id="24" name="Picture 23">
            <a:extLst>
              <a:ext uri="{FF2B5EF4-FFF2-40B4-BE49-F238E27FC236}">
                <a16:creationId xmlns:a16="http://schemas.microsoft.com/office/drawing/2014/main" id="{BEC95FA2-9B22-4A46-AFB9-6F394CC28BB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4730794" y="2526297"/>
            <a:ext cx="327352" cy="537306"/>
          </a:xfrm>
          <a:prstGeom prst="rect">
            <a:avLst/>
          </a:prstGeom>
        </p:spPr>
      </p:pic>
      <p:pic>
        <p:nvPicPr>
          <p:cNvPr id="39" name="Picture 38">
            <a:extLst>
              <a:ext uri="{FF2B5EF4-FFF2-40B4-BE49-F238E27FC236}">
                <a16:creationId xmlns:a16="http://schemas.microsoft.com/office/drawing/2014/main" id="{9D252F2D-6982-4535-B902-1D3B42787D8B}"/>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8203500" y="821714"/>
            <a:ext cx="476478" cy="563028"/>
          </a:xfrm>
          <a:prstGeom prst="rect">
            <a:avLst/>
          </a:prstGeom>
        </p:spPr>
      </p:pic>
      <p:pic>
        <p:nvPicPr>
          <p:cNvPr id="41" name="Picture 40">
            <a:extLst>
              <a:ext uri="{FF2B5EF4-FFF2-40B4-BE49-F238E27FC236}">
                <a16:creationId xmlns:a16="http://schemas.microsoft.com/office/drawing/2014/main" id="{4970D144-EF26-4026-BF42-FFCED68EF781}"/>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934945" y="963671"/>
            <a:ext cx="217615" cy="567118"/>
          </a:xfrm>
          <a:prstGeom prst="rect">
            <a:avLst/>
          </a:prstGeom>
        </p:spPr>
      </p:pic>
    </p:spTree>
    <p:extLst>
      <p:ext uri="{BB962C8B-B14F-4D97-AF65-F5344CB8AC3E}">
        <p14:creationId xmlns:p14="http://schemas.microsoft.com/office/powerpoint/2010/main" val="1366975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r>
              <a:rPr lang="en-US" dirty="0"/>
              <a:t>Page </a:t>
            </a:r>
            <a:fld id="{5A9C12DC-491F-9444-86A2-13AC5C62A2FC}" type="slidenum">
              <a:rPr lang="en-US" smtClean="0"/>
              <a:pPr/>
              <a:t>8</a:t>
            </a:fld>
            <a:endParaRPr lang="en-US" dirty="0"/>
          </a:p>
        </p:txBody>
      </p:sp>
      <p:sp>
        <p:nvSpPr>
          <p:cNvPr id="4" name="Footer Placeholder 3"/>
          <p:cNvSpPr>
            <a:spLocks noGrp="1"/>
          </p:cNvSpPr>
          <p:nvPr>
            <p:ph type="ftr" sz="quarter" idx="3"/>
          </p:nvPr>
        </p:nvSpPr>
        <p:spPr/>
        <p:txBody>
          <a:bodyPr/>
          <a:lstStyle/>
          <a:p>
            <a:r>
              <a:rPr lang="en-US" dirty="0"/>
              <a:t>Confidential Property of Schneider Electric |</a:t>
            </a:r>
          </a:p>
        </p:txBody>
      </p:sp>
      <p:sp>
        <p:nvSpPr>
          <p:cNvPr id="6" name="Text Placeholder 5"/>
          <p:cNvSpPr>
            <a:spLocks noGrp="1"/>
          </p:cNvSpPr>
          <p:nvPr>
            <p:ph type="body" sz="quarter" idx="32"/>
          </p:nvPr>
        </p:nvSpPr>
        <p:spPr/>
        <p:txBody>
          <a:bodyPr/>
          <a:lstStyle/>
          <a:p>
            <a:r>
              <a:rPr lang="ru-RU" dirty="0"/>
              <a:t>Обзор коммутаторов </a:t>
            </a:r>
            <a:r>
              <a:rPr lang="en-US" dirty="0"/>
              <a:t>Modicon</a:t>
            </a:r>
          </a:p>
        </p:txBody>
      </p:sp>
      <p:sp>
        <p:nvSpPr>
          <p:cNvPr id="8" name="Text Box 24">
            <a:extLst>
              <a:ext uri="{FF2B5EF4-FFF2-40B4-BE49-F238E27FC236}">
                <a16:creationId xmlns:a16="http://schemas.microsoft.com/office/drawing/2014/main" id="{6CF1416F-8F63-4050-BEAB-C3E2ABDD8EE9}"/>
              </a:ext>
            </a:extLst>
          </p:cNvPr>
          <p:cNvSpPr txBox="1">
            <a:spLocks noChangeArrowheads="1"/>
          </p:cNvSpPr>
          <p:nvPr/>
        </p:nvSpPr>
        <p:spPr bwMode="auto">
          <a:xfrm>
            <a:off x="5521159" y="2655139"/>
            <a:ext cx="3334227" cy="323165"/>
          </a:xfrm>
          <a:prstGeom prst="rect">
            <a:avLst/>
          </a:prstGeom>
          <a:noFill/>
          <a:ln w="9525">
            <a:noFill/>
            <a:miter lim="800000"/>
            <a:headEnd/>
            <a:tailEnd/>
          </a:ln>
          <a:effectLst/>
        </p:spPr>
        <p:txBody>
          <a:bodyPr wrap="square">
            <a:spAutoFit/>
          </a:bodyPr>
          <a:lstStyle/>
          <a:p>
            <a:pPr lvl="0" eaLnBrk="0" hangingPunct="0">
              <a:defRPr/>
            </a:pPr>
            <a:r>
              <a:rPr lang="ru-RU" sz="750" dirty="0">
                <a:solidFill>
                  <a:prstClr val="black"/>
                </a:solidFill>
              </a:rPr>
              <a:t>Базовая прошивка для поддержки RSTP, но с другими ограниченными функциями: 3 варианта с/без волоконно-оптических портов ММ.</a:t>
            </a:r>
            <a:endParaRPr kumimoji="0" lang="en-US" sz="75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xt Box 45">
            <a:extLst>
              <a:ext uri="{FF2B5EF4-FFF2-40B4-BE49-F238E27FC236}">
                <a16:creationId xmlns:a16="http://schemas.microsoft.com/office/drawing/2014/main" id="{E66C7438-90D0-4F74-83B8-26A3AEF1755C}"/>
              </a:ext>
            </a:extLst>
          </p:cNvPr>
          <p:cNvSpPr txBox="1">
            <a:spLocks noChangeArrowheads="1"/>
          </p:cNvSpPr>
          <p:nvPr/>
        </p:nvSpPr>
        <p:spPr bwMode="auto">
          <a:xfrm>
            <a:off x="5472444" y="2530558"/>
            <a:ext cx="1221809" cy="207749"/>
          </a:xfrm>
          <a:prstGeom prst="rect">
            <a:avLst/>
          </a:prstGeom>
          <a:noFill/>
          <a:ln w="12700">
            <a:noFill/>
            <a:miter lim="800000"/>
            <a:headEnd/>
            <a:tailEnd/>
          </a:ln>
          <a:effectLst/>
        </p:spPr>
        <p:txBody>
          <a:bodyPr wrap="none">
            <a:spAutoFit/>
          </a:bodyPr>
          <a:lstStyle/>
          <a:p>
            <a:pPr marL="0" marR="0" lvl="0" indent="0" defTabSz="457184"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DCD58"/>
                </a:solidFill>
                <a:effectLst/>
                <a:uLnTx/>
                <a:uFillTx/>
                <a:latin typeface="Arial"/>
                <a:ea typeface="+mn-ea"/>
                <a:cs typeface="+mn-cs"/>
              </a:rPr>
              <a:t>Basic Managed Switch</a:t>
            </a:r>
          </a:p>
        </p:txBody>
      </p:sp>
      <p:pic>
        <p:nvPicPr>
          <p:cNvPr id="10" name="Picture 47" descr="IMG_6275">
            <a:extLst>
              <a:ext uri="{FF2B5EF4-FFF2-40B4-BE49-F238E27FC236}">
                <a16:creationId xmlns:a16="http://schemas.microsoft.com/office/drawing/2014/main" id="{C23C606A-3D5A-4D21-BF79-AB079676185C}"/>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07221" y="2630953"/>
            <a:ext cx="402986" cy="557213"/>
          </a:xfrm>
          <a:prstGeom prst="rect">
            <a:avLst/>
          </a:prstGeom>
          <a:noFill/>
        </p:spPr>
      </p:pic>
      <p:sp>
        <p:nvSpPr>
          <p:cNvPr id="11" name="Rectangle 10">
            <a:extLst>
              <a:ext uri="{FF2B5EF4-FFF2-40B4-BE49-F238E27FC236}">
                <a16:creationId xmlns:a16="http://schemas.microsoft.com/office/drawing/2014/main" id="{0BEEE7FA-9AAE-4780-A4A9-FBE2B0AD588D}"/>
              </a:ext>
            </a:extLst>
          </p:cNvPr>
          <p:cNvSpPr/>
          <p:nvPr/>
        </p:nvSpPr>
        <p:spPr>
          <a:xfrm>
            <a:off x="5592092" y="1509875"/>
            <a:ext cx="3334227" cy="438582"/>
          </a:xfrm>
          <a:prstGeom prst="rect">
            <a:avLst/>
          </a:prstGeom>
        </p:spPr>
        <p:txBody>
          <a:bodyPr wrap="square">
            <a:spAutoFit/>
          </a:bodyPr>
          <a:lstStyle/>
          <a:p>
            <a:pPr lvl="0">
              <a:defRPr/>
            </a:pPr>
            <a:r>
              <a:rPr lang="ru-RU" sz="750" dirty="0">
                <a:solidFill>
                  <a:prstClr val="black"/>
                </a:solidFill>
              </a:rPr>
              <a:t>Специализированное применение для архитектуры удаленного ввода-вывода </a:t>
            </a:r>
            <a:r>
              <a:rPr lang="en-US" sz="750" dirty="0">
                <a:solidFill>
                  <a:prstClr val="black"/>
                </a:solidFill>
              </a:rPr>
              <a:t>(RIO) </a:t>
            </a:r>
            <a:r>
              <a:rPr lang="ru-RU" sz="750" dirty="0" err="1">
                <a:solidFill>
                  <a:prstClr val="black"/>
                </a:solidFill>
              </a:rPr>
              <a:t>Ethernet</a:t>
            </a:r>
            <a:r>
              <a:rPr lang="ru-RU" sz="750" dirty="0">
                <a:solidFill>
                  <a:prstClr val="black"/>
                </a:solidFill>
              </a:rPr>
              <a:t> M580. 6 вариантов с или без волоконно-оптических опций </a:t>
            </a:r>
            <a:r>
              <a:rPr lang="en-US" sz="750" dirty="0">
                <a:solidFill>
                  <a:prstClr val="black"/>
                </a:solidFill>
              </a:rPr>
              <a:t>SM/MM</a:t>
            </a:r>
            <a:r>
              <a:rPr lang="ru-RU" sz="750" dirty="0">
                <a:solidFill>
                  <a:prstClr val="black"/>
                </a:solidFill>
              </a:rPr>
              <a:t> и жестких условий эксплуатации</a:t>
            </a:r>
            <a:r>
              <a:rPr lang="en-US" sz="750" dirty="0">
                <a:solidFill>
                  <a:prstClr val="black"/>
                </a:solidFill>
                <a:latin typeface="Arial"/>
              </a:rPr>
              <a:t>.</a:t>
            </a:r>
            <a:r>
              <a:rPr kumimoji="0" lang="en-US" sz="750" b="0" i="0" u="none" strike="noStrike" kern="1200" cap="none" spc="0" normalizeH="0" baseline="0" noProof="0" dirty="0">
                <a:ln>
                  <a:noFill/>
                </a:ln>
                <a:solidFill>
                  <a:prstClr val="black"/>
                </a:solidFill>
                <a:effectLst/>
                <a:uLnTx/>
                <a:uFillTx/>
                <a:latin typeface="Arial"/>
                <a:ea typeface="+mn-ea"/>
                <a:cs typeface="+mn-cs"/>
              </a:rPr>
              <a:t> </a:t>
            </a:r>
          </a:p>
        </p:txBody>
      </p:sp>
      <p:sp>
        <p:nvSpPr>
          <p:cNvPr id="12" name="Text Box 45">
            <a:extLst>
              <a:ext uri="{FF2B5EF4-FFF2-40B4-BE49-F238E27FC236}">
                <a16:creationId xmlns:a16="http://schemas.microsoft.com/office/drawing/2014/main" id="{A81E3D62-CA2B-4929-95C7-088AFE26F27C}"/>
              </a:ext>
            </a:extLst>
          </p:cNvPr>
          <p:cNvSpPr txBox="1">
            <a:spLocks noChangeArrowheads="1"/>
          </p:cNvSpPr>
          <p:nvPr/>
        </p:nvSpPr>
        <p:spPr bwMode="auto">
          <a:xfrm>
            <a:off x="5592092" y="3115125"/>
            <a:ext cx="2820003" cy="323165"/>
          </a:xfrm>
          <a:prstGeom prst="rect">
            <a:avLst/>
          </a:prstGeom>
          <a:noFill/>
          <a:ln w="12700">
            <a:noFill/>
            <a:miter lim="800000"/>
            <a:headEnd/>
            <a:tailEnd/>
          </a:ln>
          <a:effectLst/>
        </p:spPr>
        <p:txBody>
          <a:bodyPr wrap="none">
            <a:spAutoFit/>
          </a:bodyPr>
          <a:lstStyle/>
          <a:p>
            <a:pPr lvl="0">
              <a:defRPr/>
            </a:pPr>
            <a:r>
              <a:rPr lang="ru-RU" sz="750" dirty="0">
                <a:solidFill>
                  <a:prstClr val="black"/>
                </a:solidFill>
                <a:latin typeface="Arial"/>
              </a:rPr>
              <a:t>Управляемый коммутатор </a:t>
            </a:r>
            <a:r>
              <a:rPr lang="ru-RU" sz="750" dirty="0">
                <a:solidFill>
                  <a:prstClr val="black"/>
                </a:solidFill>
              </a:rPr>
              <a:t>начального уровня. 1 вариант с </a:t>
            </a:r>
          </a:p>
          <a:p>
            <a:pPr lvl="0">
              <a:defRPr/>
            </a:pPr>
            <a:r>
              <a:rPr lang="ru-RU" sz="750" dirty="0">
                <a:solidFill>
                  <a:prstClr val="black"/>
                </a:solidFill>
              </a:rPr>
              <a:t>4 портами TX, стандартная прошивка.</a:t>
            </a:r>
            <a:endParaRPr kumimoji="0" lang="en-US" sz="750"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Picture 12" descr="TCSESU043F1N0_3_4.jpg">
            <a:extLst>
              <a:ext uri="{FF2B5EF4-FFF2-40B4-BE49-F238E27FC236}">
                <a16:creationId xmlns:a16="http://schemas.microsoft.com/office/drawing/2014/main" id="{9290C0F7-AA36-4132-B037-D25567736ABA}"/>
              </a:ext>
            </a:extLst>
          </p:cNvPr>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838571" y="2729401"/>
            <a:ext cx="335453" cy="617139"/>
          </a:xfrm>
          <a:prstGeom prst="rect">
            <a:avLst/>
          </a:prstGeom>
        </p:spPr>
      </p:pic>
      <p:sp>
        <p:nvSpPr>
          <p:cNvPr id="16" name="Text Box 31">
            <a:extLst>
              <a:ext uri="{FF2B5EF4-FFF2-40B4-BE49-F238E27FC236}">
                <a16:creationId xmlns:a16="http://schemas.microsoft.com/office/drawing/2014/main" id="{1D5E801E-6630-439F-9301-B39E4AD7DA01}"/>
              </a:ext>
            </a:extLst>
          </p:cNvPr>
          <p:cNvSpPr txBox="1">
            <a:spLocks noChangeArrowheads="1"/>
          </p:cNvSpPr>
          <p:nvPr/>
        </p:nvSpPr>
        <p:spPr bwMode="auto">
          <a:xfrm>
            <a:off x="5592092" y="4110371"/>
            <a:ext cx="3307433" cy="323165"/>
          </a:xfrm>
          <a:prstGeom prst="rect">
            <a:avLst/>
          </a:prstGeom>
          <a:noFill/>
          <a:ln w="9525">
            <a:noFill/>
            <a:miter lim="800000"/>
            <a:headEnd/>
            <a:tailEnd/>
          </a:ln>
        </p:spPr>
        <p:txBody>
          <a:bodyPr wrap="square">
            <a:spAutoFit/>
          </a:bodyPr>
          <a:lstStyle/>
          <a:p>
            <a:pPr lvl="0" eaLnBrk="0" hangingPunct="0">
              <a:defRPr/>
            </a:pPr>
            <a:r>
              <a:rPr kumimoji="0" lang="en-US" sz="750" b="0" i="0" u="none" strike="noStrike" kern="1200" cap="none" spc="0" normalizeH="0" baseline="0" noProof="0" dirty="0">
                <a:ln>
                  <a:noFill/>
                </a:ln>
                <a:solidFill>
                  <a:prstClr val="black"/>
                </a:solidFill>
                <a:effectLst/>
                <a:uLnTx/>
                <a:uFillTx/>
                <a:latin typeface="Arial"/>
                <a:ea typeface="+mn-ea"/>
                <a:cs typeface="+mn-cs"/>
              </a:rPr>
              <a:t>Plug &amp; Play </a:t>
            </a:r>
            <a:r>
              <a:rPr kumimoji="0" lang="ru-RU" sz="750" b="0" i="0" u="none" strike="noStrike" kern="1200" cap="none" spc="0" normalizeH="0" baseline="0" noProof="0" dirty="0">
                <a:ln>
                  <a:noFill/>
                </a:ln>
                <a:solidFill>
                  <a:prstClr val="black"/>
                </a:solidFill>
                <a:effectLst/>
                <a:uLnTx/>
                <a:uFillTx/>
                <a:latin typeface="Arial"/>
                <a:ea typeface="+mn-ea"/>
                <a:cs typeface="+mn-cs"/>
              </a:rPr>
              <a:t>коммутаторы</a:t>
            </a:r>
            <a:r>
              <a:rPr lang="ru-RU" sz="750" dirty="0">
                <a:solidFill>
                  <a:prstClr val="black"/>
                </a:solidFill>
              </a:rPr>
              <a:t>, от 5 до 8 портов с/без волоконно-оптическими портами, а также вариант IP67.</a:t>
            </a:r>
            <a:endParaRPr kumimoji="0" lang="en-US" sz="75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Text Box 41">
            <a:extLst>
              <a:ext uri="{FF2B5EF4-FFF2-40B4-BE49-F238E27FC236}">
                <a16:creationId xmlns:a16="http://schemas.microsoft.com/office/drawing/2014/main" id="{F55736DB-6DC4-483C-A358-0206F89B9078}"/>
              </a:ext>
            </a:extLst>
          </p:cNvPr>
          <p:cNvSpPr txBox="1">
            <a:spLocks noChangeArrowheads="1"/>
          </p:cNvSpPr>
          <p:nvPr/>
        </p:nvSpPr>
        <p:spPr bwMode="auto">
          <a:xfrm>
            <a:off x="5592092" y="3535766"/>
            <a:ext cx="3259226" cy="438582"/>
          </a:xfrm>
          <a:prstGeom prst="rect">
            <a:avLst/>
          </a:prstGeom>
          <a:noFill/>
          <a:ln w="9525">
            <a:noFill/>
            <a:miter lim="800000"/>
            <a:headEnd/>
            <a:tailEnd/>
          </a:ln>
        </p:spPr>
        <p:txBody>
          <a:bodyPr wrap="square">
            <a:spAutoFit/>
          </a:bodyPr>
          <a:lstStyle/>
          <a:p>
            <a:pPr lvl="0" eaLnBrk="0" hangingPunct="0">
              <a:defRPr/>
            </a:pPr>
            <a:r>
              <a:rPr lang="ru-RU" sz="750" dirty="0">
                <a:solidFill>
                  <a:prstClr val="black"/>
                </a:solidFill>
                <a:latin typeface="Arial"/>
              </a:rPr>
              <a:t>Неуправляемые коммутаторы</a:t>
            </a:r>
            <a:r>
              <a:rPr kumimoji="0" lang="en-US" sz="750" b="0" i="0" u="none" strike="noStrike" kern="1200" cap="none" spc="0" normalizeH="0" baseline="0" noProof="0" dirty="0">
                <a:ln>
                  <a:noFill/>
                </a:ln>
                <a:solidFill>
                  <a:prstClr val="black"/>
                </a:solidFill>
                <a:effectLst/>
                <a:uLnTx/>
                <a:uFillTx/>
                <a:latin typeface="Arial"/>
                <a:ea typeface="+mn-ea"/>
                <a:cs typeface="+mn-cs"/>
              </a:rPr>
              <a:t> </a:t>
            </a:r>
            <a:r>
              <a:rPr lang="ru-RU" sz="750" dirty="0">
                <a:solidFill>
                  <a:prstClr val="black"/>
                </a:solidFill>
              </a:rPr>
              <a:t>с расширенными функциями, такими как реле сигнализации, загрузка конфигурации, резервированное питание.</a:t>
            </a:r>
            <a:endParaRPr kumimoji="0" lang="en-US" sz="750" b="0" i="0" u="none" strike="noStrike" kern="1200" cap="none" spc="0" normalizeH="0" baseline="0" noProof="0" dirty="0">
              <a:ln>
                <a:noFill/>
              </a:ln>
              <a:solidFill>
                <a:prstClr val="black"/>
              </a:solidFill>
              <a:effectLst/>
              <a:uLnTx/>
              <a:uFillTx/>
              <a:latin typeface="Arial"/>
              <a:ea typeface="+mn-ea"/>
              <a:cs typeface="+mn-cs"/>
            </a:endParaRPr>
          </a:p>
        </p:txBody>
      </p:sp>
      <p:pic>
        <p:nvPicPr>
          <p:cNvPr id="20" name="Picture 19" descr="Ethernet_switch_TCSESU051F0_3-4_catalog.jpg">
            <a:extLst>
              <a:ext uri="{FF2B5EF4-FFF2-40B4-BE49-F238E27FC236}">
                <a16:creationId xmlns:a16="http://schemas.microsoft.com/office/drawing/2014/main" id="{D49D5BE2-627E-44F2-A692-EDB3B23560E9}"/>
              </a:ext>
            </a:extLst>
          </p:cNvPr>
          <p:cNvPicPr>
            <a:picLocks noChangeAspect="1"/>
          </p:cNvPicPr>
          <p:nvPr/>
        </p:nvPicPr>
        <p:blipFill>
          <a:blip r:embed="rId6" cstate="print">
            <a:clrChange>
              <a:clrFrom>
                <a:srgbClr val="F7FCF8"/>
              </a:clrFrom>
              <a:clrTo>
                <a:srgbClr val="F7FCF8">
                  <a:alpha val="0"/>
                </a:srgbClr>
              </a:clrTo>
            </a:clrChange>
          </a:blip>
          <a:stretch>
            <a:fillRect/>
          </a:stretch>
        </p:blipFill>
        <p:spPr>
          <a:xfrm>
            <a:off x="1417254" y="4138465"/>
            <a:ext cx="347093" cy="485776"/>
          </a:xfrm>
          <a:prstGeom prst="rect">
            <a:avLst/>
          </a:prstGeom>
        </p:spPr>
      </p:pic>
      <p:sp>
        <p:nvSpPr>
          <p:cNvPr id="22" name="TextBox 21">
            <a:extLst>
              <a:ext uri="{FF2B5EF4-FFF2-40B4-BE49-F238E27FC236}">
                <a16:creationId xmlns:a16="http://schemas.microsoft.com/office/drawing/2014/main" id="{74562206-7C79-4853-B0F5-154F9601FFC7}"/>
              </a:ext>
            </a:extLst>
          </p:cNvPr>
          <p:cNvSpPr txBox="1"/>
          <p:nvPr/>
        </p:nvSpPr>
        <p:spPr>
          <a:xfrm>
            <a:off x="2451882" y="4752706"/>
            <a:ext cx="691215" cy="219291"/>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3DCD58">
                    <a:lumMod val="75000"/>
                  </a:srgbClr>
                </a:solidFill>
                <a:effectLst/>
                <a:uLnTx/>
                <a:uFillTx/>
                <a:latin typeface="Arial"/>
                <a:ea typeface="+mn-ea"/>
                <a:cs typeface="+mn-cs"/>
              </a:rPr>
              <a:t>Port Count</a:t>
            </a:r>
          </a:p>
        </p:txBody>
      </p:sp>
      <p:sp>
        <p:nvSpPr>
          <p:cNvPr id="23" name="TextBox 22">
            <a:extLst>
              <a:ext uri="{FF2B5EF4-FFF2-40B4-BE49-F238E27FC236}">
                <a16:creationId xmlns:a16="http://schemas.microsoft.com/office/drawing/2014/main" id="{5E929181-840D-40C5-9178-A18283FB7504}"/>
              </a:ext>
            </a:extLst>
          </p:cNvPr>
          <p:cNvSpPr txBox="1"/>
          <p:nvPr/>
        </p:nvSpPr>
        <p:spPr>
          <a:xfrm>
            <a:off x="871501" y="4677072"/>
            <a:ext cx="4608751" cy="276999"/>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DCD58">
                    <a:lumMod val="75000"/>
                  </a:srgbClr>
                </a:solidFill>
                <a:effectLst/>
                <a:uLnTx/>
                <a:uFillTx/>
                <a:latin typeface="Arial"/>
                <a:ea typeface="+mn-ea"/>
                <a:cs typeface="+mn-cs"/>
              </a:rPr>
              <a:t>4                        8                     10              16          20         24</a:t>
            </a:r>
          </a:p>
        </p:txBody>
      </p:sp>
      <p:sp>
        <p:nvSpPr>
          <p:cNvPr id="24" name="Rounded Rectangle 76">
            <a:extLst>
              <a:ext uri="{FF2B5EF4-FFF2-40B4-BE49-F238E27FC236}">
                <a16:creationId xmlns:a16="http://schemas.microsoft.com/office/drawing/2014/main" id="{4A5CF071-2DD3-4059-96DD-06E4C03831C7}"/>
              </a:ext>
            </a:extLst>
          </p:cNvPr>
          <p:cNvSpPr/>
          <p:nvPr/>
        </p:nvSpPr>
        <p:spPr>
          <a:xfrm>
            <a:off x="593202" y="3389394"/>
            <a:ext cx="4787032" cy="1252398"/>
          </a:xfrm>
          <a:prstGeom prst="roundRect">
            <a:avLst>
              <a:gd name="adj" fmla="val 3950"/>
            </a:avLst>
          </a:prstGeom>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pic>
        <p:nvPicPr>
          <p:cNvPr id="26" name="Picture 47" descr="IMG_6275">
            <a:extLst>
              <a:ext uri="{FF2B5EF4-FFF2-40B4-BE49-F238E27FC236}">
                <a16:creationId xmlns:a16="http://schemas.microsoft.com/office/drawing/2014/main" id="{C4C5F31E-F343-4F01-A072-005915FA7109}"/>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68131" y="2643738"/>
            <a:ext cx="402986" cy="557213"/>
          </a:xfrm>
          <a:prstGeom prst="rect">
            <a:avLst/>
          </a:prstGeom>
          <a:noFill/>
        </p:spPr>
      </p:pic>
      <p:sp>
        <p:nvSpPr>
          <p:cNvPr id="27" name="Rounded Rectangle 79">
            <a:extLst>
              <a:ext uri="{FF2B5EF4-FFF2-40B4-BE49-F238E27FC236}">
                <a16:creationId xmlns:a16="http://schemas.microsoft.com/office/drawing/2014/main" id="{FE09C061-EC08-4A83-A325-E58E7DD0E5D7}"/>
              </a:ext>
            </a:extLst>
          </p:cNvPr>
          <p:cNvSpPr/>
          <p:nvPr/>
        </p:nvSpPr>
        <p:spPr>
          <a:xfrm>
            <a:off x="593202" y="1255257"/>
            <a:ext cx="4787032" cy="2100808"/>
          </a:xfrm>
          <a:prstGeom prst="roundRect">
            <a:avLst>
              <a:gd name="adj" fmla="val 1637"/>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8" name="Text Box 45">
            <a:extLst>
              <a:ext uri="{FF2B5EF4-FFF2-40B4-BE49-F238E27FC236}">
                <a16:creationId xmlns:a16="http://schemas.microsoft.com/office/drawing/2014/main" id="{FFABE1D0-C97F-4999-A0D3-675CEDC341D5}"/>
              </a:ext>
            </a:extLst>
          </p:cNvPr>
          <p:cNvSpPr txBox="1">
            <a:spLocks noChangeArrowheads="1"/>
          </p:cNvSpPr>
          <p:nvPr/>
        </p:nvSpPr>
        <p:spPr bwMode="auto">
          <a:xfrm>
            <a:off x="5473690" y="1376644"/>
            <a:ext cx="1399742" cy="207749"/>
          </a:xfrm>
          <a:prstGeom prst="rect">
            <a:avLst/>
          </a:prstGeom>
          <a:noFill/>
          <a:ln w="12700">
            <a:noFill/>
            <a:miter lim="800000"/>
            <a:headEnd/>
            <a:tailEnd/>
          </a:ln>
          <a:effectLst/>
        </p:spPr>
        <p:txBody>
          <a:bodyPr wrap="none">
            <a:spAutoFit/>
          </a:bodyPr>
          <a:lstStyle/>
          <a:p>
            <a:pPr marL="0" marR="0" lvl="0" indent="0" defTabSz="457184"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DCD58"/>
                </a:solidFill>
                <a:effectLst/>
                <a:uLnTx/>
                <a:uFillTx/>
                <a:latin typeface="Arial"/>
                <a:ea typeface="+mn-ea"/>
                <a:cs typeface="+mn-cs"/>
              </a:rPr>
              <a:t>Extended Managed Switch</a:t>
            </a:r>
          </a:p>
        </p:txBody>
      </p:sp>
      <p:sp>
        <p:nvSpPr>
          <p:cNvPr id="29" name="Text Box 45">
            <a:extLst>
              <a:ext uri="{FF2B5EF4-FFF2-40B4-BE49-F238E27FC236}">
                <a16:creationId xmlns:a16="http://schemas.microsoft.com/office/drawing/2014/main" id="{AC926CF6-EC03-4EB6-AFD3-EB6A8327B508}"/>
              </a:ext>
            </a:extLst>
          </p:cNvPr>
          <p:cNvSpPr txBox="1">
            <a:spLocks noChangeArrowheads="1"/>
          </p:cNvSpPr>
          <p:nvPr/>
        </p:nvSpPr>
        <p:spPr bwMode="auto">
          <a:xfrm>
            <a:off x="5480252" y="1940543"/>
            <a:ext cx="1383712" cy="207749"/>
          </a:xfrm>
          <a:prstGeom prst="rect">
            <a:avLst/>
          </a:prstGeom>
          <a:noFill/>
          <a:ln w="12700">
            <a:noFill/>
            <a:miter lim="800000"/>
            <a:headEnd/>
            <a:tailEnd/>
          </a:ln>
          <a:effectLst/>
        </p:spPr>
        <p:txBody>
          <a:bodyPr wrap="none">
            <a:spAutoFit/>
          </a:bodyPr>
          <a:lstStyle/>
          <a:p>
            <a:pPr marL="0" marR="0" lvl="0" indent="0" defTabSz="457184"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DCD58"/>
                </a:solidFill>
                <a:effectLst/>
                <a:uLnTx/>
                <a:uFillTx/>
                <a:latin typeface="Arial"/>
                <a:ea typeface="+mn-ea"/>
                <a:cs typeface="+mn-cs"/>
              </a:rPr>
              <a:t>Standard Managed Switch</a:t>
            </a:r>
          </a:p>
        </p:txBody>
      </p:sp>
      <p:sp>
        <p:nvSpPr>
          <p:cNvPr id="30" name="Text Box 45">
            <a:extLst>
              <a:ext uri="{FF2B5EF4-FFF2-40B4-BE49-F238E27FC236}">
                <a16:creationId xmlns:a16="http://schemas.microsoft.com/office/drawing/2014/main" id="{4B5EB854-49B4-4072-97E7-E1500D0BBCDB}"/>
              </a:ext>
            </a:extLst>
          </p:cNvPr>
          <p:cNvSpPr txBox="1">
            <a:spLocks noChangeArrowheads="1"/>
          </p:cNvSpPr>
          <p:nvPr/>
        </p:nvSpPr>
        <p:spPr bwMode="auto">
          <a:xfrm>
            <a:off x="5473891" y="2978610"/>
            <a:ext cx="1138453" cy="207749"/>
          </a:xfrm>
          <a:prstGeom prst="rect">
            <a:avLst/>
          </a:prstGeom>
          <a:noFill/>
          <a:ln w="12700">
            <a:noFill/>
            <a:miter lim="800000"/>
            <a:headEnd/>
            <a:tailEnd/>
          </a:ln>
          <a:effectLst/>
        </p:spPr>
        <p:txBody>
          <a:bodyPr wrap="none">
            <a:spAutoFit/>
          </a:bodyPr>
          <a:lstStyle/>
          <a:p>
            <a:pPr marL="0" marR="0" lvl="0" indent="0" defTabSz="457184"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DCD58"/>
                </a:solidFill>
                <a:effectLst/>
                <a:uLnTx/>
                <a:uFillTx/>
                <a:latin typeface="Arial"/>
                <a:ea typeface="+mn-ea"/>
                <a:cs typeface="+mn-cs"/>
              </a:rPr>
              <a:t>Lite Managed Switch</a:t>
            </a:r>
          </a:p>
        </p:txBody>
      </p:sp>
      <p:sp>
        <p:nvSpPr>
          <p:cNvPr id="31" name="Text Box 45">
            <a:extLst>
              <a:ext uri="{FF2B5EF4-FFF2-40B4-BE49-F238E27FC236}">
                <a16:creationId xmlns:a16="http://schemas.microsoft.com/office/drawing/2014/main" id="{2F77350D-3D03-4197-9692-35D0A42860D9}"/>
              </a:ext>
            </a:extLst>
          </p:cNvPr>
          <p:cNvSpPr txBox="1">
            <a:spLocks noChangeArrowheads="1"/>
          </p:cNvSpPr>
          <p:nvPr/>
        </p:nvSpPr>
        <p:spPr bwMode="auto">
          <a:xfrm>
            <a:off x="5457684" y="3413979"/>
            <a:ext cx="1510350" cy="207749"/>
          </a:xfrm>
          <a:prstGeom prst="rect">
            <a:avLst/>
          </a:prstGeom>
          <a:noFill/>
          <a:ln w="12700">
            <a:noFill/>
            <a:miter lim="800000"/>
            <a:headEnd/>
            <a:tailEnd/>
          </a:ln>
          <a:effectLst/>
        </p:spPr>
        <p:txBody>
          <a:bodyPr wrap="none">
            <a:spAutoFit/>
          </a:bodyPr>
          <a:lstStyle/>
          <a:p>
            <a:pPr marL="0" marR="0" lvl="0" indent="0" defTabSz="457184"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DCD58"/>
                </a:solidFill>
                <a:effectLst/>
                <a:uLnTx/>
                <a:uFillTx/>
                <a:latin typeface="Arial"/>
                <a:ea typeface="+mn-ea"/>
                <a:cs typeface="+mn-cs"/>
              </a:rPr>
              <a:t>Premium Unmanaged Switch</a:t>
            </a:r>
          </a:p>
        </p:txBody>
      </p:sp>
      <p:sp>
        <p:nvSpPr>
          <p:cNvPr id="32" name="Text Box 45">
            <a:extLst>
              <a:ext uri="{FF2B5EF4-FFF2-40B4-BE49-F238E27FC236}">
                <a16:creationId xmlns:a16="http://schemas.microsoft.com/office/drawing/2014/main" id="{EEA4978A-4040-4C88-97F5-6585FA3405A1}"/>
              </a:ext>
            </a:extLst>
          </p:cNvPr>
          <p:cNvSpPr txBox="1">
            <a:spLocks noChangeArrowheads="1"/>
          </p:cNvSpPr>
          <p:nvPr/>
        </p:nvSpPr>
        <p:spPr bwMode="auto">
          <a:xfrm>
            <a:off x="5453376" y="3956344"/>
            <a:ext cx="1516762" cy="207749"/>
          </a:xfrm>
          <a:prstGeom prst="rect">
            <a:avLst/>
          </a:prstGeom>
          <a:noFill/>
          <a:ln w="12700">
            <a:noFill/>
            <a:miter lim="800000"/>
            <a:headEnd/>
            <a:tailEnd/>
          </a:ln>
          <a:effectLst/>
        </p:spPr>
        <p:txBody>
          <a:bodyPr wrap="none">
            <a:spAutoFit/>
          </a:bodyPr>
          <a:lstStyle/>
          <a:p>
            <a:pPr marL="0" marR="0" lvl="0" indent="0" defTabSz="457184"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DCD58"/>
                </a:solidFill>
                <a:effectLst/>
                <a:uLnTx/>
                <a:uFillTx/>
                <a:latin typeface="Arial"/>
                <a:ea typeface="+mn-ea"/>
                <a:cs typeface="+mn-cs"/>
              </a:rPr>
              <a:t>Standard Unmanaged Switch</a:t>
            </a:r>
          </a:p>
        </p:txBody>
      </p:sp>
      <p:cxnSp>
        <p:nvCxnSpPr>
          <p:cNvPr id="33" name="Straight Arrow Connector 32">
            <a:extLst>
              <a:ext uri="{FF2B5EF4-FFF2-40B4-BE49-F238E27FC236}">
                <a16:creationId xmlns:a16="http://schemas.microsoft.com/office/drawing/2014/main" id="{955078B8-A5F2-4AED-9170-3424022F169D}"/>
              </a:ext>
            </a:extLst>
          </p:cNvPr>
          <p:cNvCxnSpPr>
            <a:cxnSpLocks/>
          </p:cNvCxnSpPr>
          <p:nvPr/>
        </p:nvCxnSpPr>
        <p:spPr>
          <a:xfrm flipV="1">
            <a:off x="500582" y="604614"/>
            <a:ext cx="0" cy="4117248"/>
          </a:xfrm>
          <a:prstGeom prst="straightConnector1">
            <a:avLst/>
          </a:prstGeom>
          <a:ln w="222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E304467-D1A2-416C-9A91-0790DCEECA69}"/>
              </a:ext>
            </a:extLst>
          </p:cNvPr>
          <p:cNvCxnSpPr>
            <a:cxnSpLocks/>
          </p:cNvCxnSpPr>
          <p:nvPr/>
        </p:nvCxnSpPr>
        <p:spPr>
          <a:xfrm flipV="1">
            <a:off x="494232" y="4721862"/>
            <a:ext cx="4952794" cy="873"/>
          </a:xfrm>
          <a:prstGeom prst="straightConnector1">
            <a:avLst/>
          </a:prstGeom>
          <a:ln w="22225">
            <a:solidFill>
              <a:srgbClr val="36C746"/>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A907613-772A-4C32-BBCD-0E4BFD09669F}"/>
              </a:ext>
            </a:extLst>
          </p:cNvPr>
          <p:cNvSpPr txBox="1"/>
          <p:nvPr/>
        </p:nvSpPr>
        <p:spPr>
          <a:xfrm rot="16200000">
            <a:off x="-305673" y="2645198"/>
            <a:ext cx="1319592" cy="219291"/>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ru-RU" sz="825" b="0" i="0" u="none" strike="noStrike" kern="1200" cap="none" spc="0" normalizeH="0" baseline="0" noProof="0" dirty="0">
                <a:ln>
                  <a:noFill/>
                </a:ln>
                <a:solidFill>
                  <a:srgbClr val="3DCD58">
                    <a:lumMod val="75000"/>
                  </a:srgbClr>
                </a:solidFill>
                <a:effectLst/>
                <a:uLnTx/>
                <a:uFillTx/>
                <a:latin typeface="Arial"/>
                <a:ea typeface="+mn-ea"/>
                <a:cs typeface="+mn-cs"/>
              </a:rPr>
              <a:t>Стоимость / сложность</a:t>
            </a:r>
            <a:endParaRPr kumimoji="0" lang="en-US" sz="825" b="0" i="0" u="none" strike="noStrike" kern="1200" cap="none" spc="0" normalizeH="0" baseline="0" noProof="0" dirty="0">
              <a:ln>
                <a:noFill/>
              </a:ln>
              <a:solidFill>
                <a:srgbClr val="3DCD58">
                  <a:lumMod val="75000"/>
                </a:srgbClr>
              </a:solidFill>
              <a:effectLst/>
              <a:uLnTx/>
              <a:uFillTx/>
              <a:latin typeface="Arial"/>
              <a:ea typeface="+mn-ea"/>
              <a:cs typeface="+mn-cs"/>
            </a:endParaRPr>
          </a:p>
        </p:txBody>
      </p:sp>
      <p:sp>
        <p:nvSpPr>
          <p:cNvPr id="36" name="TextBox 35">
            <a:extLst>
              <a:ext uri="{FF2B5EF4-FFF2-40B4-BE49-F238E27FC236}">
                <a16:creationId xmlns:a16="http://schemas.microsoft.com/office/drawing/2014/main" id="{66FB6BAA-7482-40C9-A792-285C3C88A573}"/>
              </a:ext>
            </a:extLst>
          </p:cNvPr>
          <p:cNvSpPr txBox="1"/>
          <p:nvPr/>
        </p:nvSpPr>
        <p:spPr>
          <a:xfrm>
            <a:off x="4773514" y="3156195"/>
            <a:ext cx="628698" cy="219291"/>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3DCD58"/>
                </a:solidFill>
                <a:effectLst/>
                <a:uLnTx/>
                <a:uFillTx/>
                <a:latin typeface="Arial"/>
                <a:ea typeface="+mn-ea"/>
                <a:cs typeface="+mn-cs"/>
              </a:rPr>
              <a:t>Managed</a:t>
            </a:r>
          </a:p>
        </p:txBody>
      </p:sp>
      <p:sp>
        <p:nvSpPr>
          <p:cNvPr id="38" name="Rectangle 37">
            <a:extLst>
              <a:ext uri="{FF2B5EF4-FFF2-40B4-BE49-F238E27FC236}">
                <a16:creationId xmlns:a16="http://schemas.microsoft.com/office/drawing/2014/main" id="{16BD058D-5864-49C5-BF73-DB7C17C87771}"/>
              </a:ext>
            </a:extLst>
          </p:cNvPr>
          <p:cNvSpPr/>
          <p:nvPr/>
        </p:nvSpPr>
        <p:spPr>
          <a:xfrm>
            <a:off x="5597091" y="2058117"/>
            <a:ext cx="3321508" cy="553998"/>
          </a:xfrm>
          <a:prstGeom prst="rect">
            <a:avLst/>
          </a:prstGeom>
        </p:spPr>
        <p:txBody>
          <a:bodyPr wrap="square">
            <a:spAutoFit/>
          </a:bodyPr>
          <a:lstStyle/>
          <a:p>
            <a:pPr lvl="0">
              <a:defRPr/>
            </a:pPr>
            <a:r>
              <a:rPr lang="ru-RU" sz="750" dirty="0">
                <a:solidFill>
                  <a:prstClr val="black"/>
                </a:solidFill>
              </a:rPr>
              <a:t>26 вариантов с использованием внутренних операционных систем повышенной надежности и кибербезопасности; варианты с/без волоконно-оптическими портами SM / MM / SFP, гигабитными портами, опциями питания и жестких условий эксплуатации</a:t>
            </a:r>
            <a:r>
              <a:rPr lang="en-US" sz="750" dirty="0">
                <a:solidFill>
                  <a:prstClr val="black"/>
                </a:solidFill>
              </a:rPr>
              <a:t>.</a:t>
            </a:r>
            <a:endParaRPr kumimoji="0" lang="en-US" sz="75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extBox 36">
            <a:extLst>
              <a:ext uri="{FF2B5EF4-FFF2-40B4-BE49-F238E27FC236}">
                <a16:creationId xmlns:a16="http://schemas.microsoft.com/office/drawing/2014/main" id="{D2F5B479-D396-4F14-97EF-BDFE08B5F9C1}"/>
              </a:ext>
            </a:extLst>
          </p:cNvPr>
          <p:cNvSpPr txBox="1"/>
          <p:nvPr/>
        </p:nvSpPr>
        <p:spPr>
          <a:xfrm>
            <a:off x="4648572" y="4433536"/>
            <a:ext cx="764953" cy="219291"/>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B10043"/>
                </a:solidFill>
                <a:effectLst/>
                <a:uLnTx/>
                <a:uFillTx/>
                <a:latin typeface="Arial"/>
                <a:ea typeface="+mn-ea"/>
                <a:cs typeface="+mn-cs"/>
              </a:rPr>
              <a:t>Unmanaged</a:t>
            </a:r>
          </a:p>
        </p:txBody>
      </p:sp>
      <p:pic>
        <p:nvPicPr>
          <p:cNvPr id="47" name="Picture 46">
            <a:extLst>
              <a:ext uri="{FF2B5EF4-FFF2-40B4-BE49-F238E27FC236}">
                <a16:creationId xmlns:a16="http://schemas.microsoft.com/office/drawing/2014/main" id="{2DD9AA1C-879A-4395-9B0D-F823FCA6F28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393427" y="3445028"/>
            <a:ext cx="341703" cy="607472"/>
          </a:xfrm>
          <a:prstGeom prst="rect">
            <a:avLst/>
          </a:prstGeom>
        </p:spPr>
      </p:pic>
      <p:pic>
        <p:nvPicPr>
          <p:cNvPr id="57" name="Picture 56">
            <a:extLst>
              <a:ext uri="{FF2B5EF4-FFF2-40B4-BE49-F238E27FC236}">
                <a16:creationId xmlns:a16="http://schemas.microsoft.com/office/drawing/2014/main" id="{3843448B-1389-41F9-9BF2-5B75212DACC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115092" y="3424637"/>
            <a:ext cx="290078" cy="607472"/>
          </a:xfrm>
          <a:prstGeom prst="rect">
            <a:avLst/>
          </a:prstGeom>
        </p:spPr>
      </p:pic>
      <p:pic>
        <p:nvPicPr>
          <p:cNvPr id="61" name="Picture 60">
            <a:extLst>
              <a:ext uri="{FF2B5EF4-FFF2-40B4-BE49-F238E27FC236}">
                <a16:creationId xmlns:a16="http://schemas.microsoft.com/office/drawing/2014/main" id="{0AB471AC-843A-45A4-A583-93234D520E4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952926" y="3444719"/>
            <a:ext cx="252680" cy="580248"/>
          </a:xfrm>
          <a:prstGeom prst="rect">
            <a:avLst/>
          </a:prstGeom>
        </p:spPr>
      </p:pic>
      <p:pic>
        <p:nvPicPr>
          <p:cNvPr id="66" name="Picture 65">
            <a:extLst>
              <a:ext uri="{FF2B5EF4-FFF2-40B4-BE49-F238E27FC236}">
                <a16:creationId xmlns:a16="http://schemas.microsoft.com/office/drawing/2014/main" id="{ED6EA689-74A6-4229-A40C-00E73C7CC00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651434" y="676682"/>
            <a:ext cx="327352" cy="537306"/>
          </a:xfrm>
          <a:prstGeom prst="rect">
            <a:avLst/>
          </a:prstGeom>
        </p:spPr>
      </p:pic>
      <p:sp>
        <p:nvSpPr>
          <p:cNvPr id="67" name="Rounded Rectangle 79">
            <a:extLst>
              <a:ext uri="{FF2B5EF4-FFF2-40B4-BE49-F238E27FC236}">
                <a16:creationId xmlns:a16="http://schemas.microsoft.com/office/drawing/2014/main" id="{5D117157-BDFF-4A1C-90BC-C2947BA0B2DE}"/>
              </a:ext>
            </a:extLst>
          </p:cNvPr>
          <p:cNvSpPr/>
          <p:nvPr/>
        </p:nvSpPr>
        <p:spPr>
          <a:xfrm>
            <a:off x="591367" y="655352"/>
            <a:ext cx="4787032" cy="563702"/>
          </a:xfrm>
          <a:prstGeom prst="roundRect">
            <a:avLst>
              <a:gd name="adj" fmla="val 1637"/>
            </a:avLst>
          </a:prstGeom>
          <a:noFill/>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68" name="TextBox 67">
            <a:extLst>
              <a:ext uri="{FF2B5EF4-FFF2-40B4-BE49-F238E27FC236}">
                <a16:creationId xmlns:a16="http://schemas.microsoft.com/office/drawing/2014/main" id="{D6A0D92E-EE4F-4192-888F-4C0C0B04BACC}"/>
              </a:ext>
            </a:extLst>
          </p:cNvPr>
          <p:cNvSpPr txBox="1"/>
          <p:nvPr/>
        </p:nvSpPr>
        <p:spPr>
          <a:xfrm>
            <a:off x="4426874" y="1019629"/>
            <a:ext cx="992579" cy="219291"/>
          </a:xfrm>
          <a:prstGeom prst="rect">
            <a:avLst/>
          </a:prstGeom>
          <a:noFill/>
        </p:spPr>
        <p:txBody>
          <a:bodyPr wrap="non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chemeClr val="accent1"/>
                </a:solidFill>
                <a:effectLst/>
                <a:uLnTx/>
                <a:uFillTx/>
                <a:latin typeface="Arial"/>
                <a:ea typeface="+mn-ea"/>
                <a:cs typeface="+mn-cs"/>
              </a:rPr>
              <a:t>Firewall / Layer 3</a:t>
            </a:r>
          </a:p>
        </p:txBody>
      </p:sp>
      <p:sp>
        <p:nvSpPr>
          <p:cNvPr id="69" name="Rectangle 68">
            <a:extLst>
              <a:ext uri="{FF2B5EF4-FFF2-40B4-BE49-F238E27FC236}">
                <a16:creationId xmlns:a16="http://schemas.microsoft.com/office/drawing/2014/main" id="{163676F6-E14D-4C67-ABCE-DC871FE9FAE1}"/>
              </a:ext>
            </a:extLst>
          </p:cNvPr>
          <p:cNvSpPr/>
          <p:nvPr/>
        </p:nvSpPr>
        <p:spPr>
          <a:xfrm>
            <a:off x="5587322" y="841588"/>
            <a:ext cx="3334227" cy="438582"/>
          </a:xfrm>
          <a:prstGeom prst="rect">
            <a:avLst/>
          </a:prstGeom>
        </p:spPr>
        <p:txBody>
          <a:bodyPr wrap="square">
            <a:spAutoFit/>
          </a:bodyPr>
          <a:lstStyle/>
          <a:p>
            <a:pPr lvl="0">
              <a:defRPr/>
            </a:pPr>
            <a:r>
              <a:rPr lang="ru-RU" sz="750" dirty="0">
                <a:solidFill>
                  <a:prstClr val="black"/>
                </a:solidFill>
              </a:rPr>
              <a:t>Базовый инструмент для реализации различных уровней сегментации периметра сети, доступа к сети и защиты трафика и т.д. Работает как в режиме прозрачного моста, так и в режиме маршрутизатора</a:t>
            </a:r>
            <a:endParaRPr lang="en-US" sz="750" dirty="0">
              <a:solidFill>
                <a:prstClr val="black"/>
              </a:solidFill>
            </a:endParaRPr>
          </a:p>
        </p:txBody>
      </p:sp>
      <p:sp>
        <p:nvSpPr>
          <p:cNvPr id="70" name="Text Box 45">
            <a:extLst>
              <a:ext uri="{FF2B5EF4-FFF2-40B4-BE49-F238E27FC236}">
                <a16:creationId xmlns:a16="http://schemas.microsoft.com/office/drawing/2014/main" id="{12F363C4-D6AF-40C4-80B3-355007B59DB5}"/>
              </a:ext>
            </a:extLst>
          </p:cNvPr>
          <p:cNvSpPr txBox="1">
            <a:spLocks noChangeArrowheads="1"/>
          </p:cNvSpPr>
          <p:nvPr/>
        </p:nvSpPr>
        <p:spPr bwMode="auto">
          <a:xfrm>
            <a:off x="5468920" y="708357"/>
            <a:ext cx="3116559" cy="207749"/>
          </a:xfrm>
          <a:prstGeom prst="rect">
            <a:avLst/>
          </a:prstGeom>
          <a:noFill/>
          <a:ln w="12700">
            <a:noFill/>
            <a:miter lim="800000"/>
            <a:headEnd/>
            <a:tailEnd/>
          </a:ln>
          <a:effectLst/>
        </p:spPr>
        <p:txBody>
          <a:bodyPr wrap="none">
            <a:spAutoFit/>
          </a:bodyPr>
          <a:lstStyle/>
          <a:p>
            <a:pPr lvl="0">
              <a:defRPr/>
            </a:pPr>
            <a:r>
              <a:rPr lang="ru-RU" sz="750" b="1" dirty="0">
                <a:solidFill>
                  <a:srgbClr val="3DCD58"/>
                </a:solidFill>
              </a:rPr>
              <a:t>Брандмауэр / Коммутатор уровня 3 (</a:t>
            </a:r>
            <a:r>
              <a:rPr lang="en-US" sz="750" b="1" dirty="0">
                <a:solidFill>
                  <a:srgbClr val="3DCD58"/>
                </a:solidFill>
              </a:rPr>
              <a:t>Firewall / Layer 3 Switch</a:t>
            </a:r>
            <a:r>
              <a:rPr lang="ru-RU" sz="750" b="1" dirty="0">
                <a:solidFill>
                  <a:srgbClr val="3DCD58"/>
                </a:solidFill>
              </a:rPr>
              <a:t>)</a:t>
            </a:r>
            <a:endParaRPr kumimoji="0" lang="en-US" sz="750" b="1" i="0" u="none" strike="noStrike" kern="1200" cap="none" spc="0" normalizeH="0" baseline="0" noProof="0" dirty="0">
              <a:ln>
                <a:noFill/>
              </a:ln>
              <a:solidFill>
                <a:srgbClr val="3DCD58"/>
              </a:solidFill>
              <a:effectLst/>
              <a:uLnTx/>
              <a:uFillTx/>
              <a:latin typeface="Arial"/>
              <a:ea typeface="+mn-ea"/>
              <a:cs typeface="+mn-cs"/>
            </a:endParaRPr>
          </a:p>
        </p:txBody>
      </p:sp>
      <p:cxnSp>
        <p:nvCxnSpPr>
          <p:cNvPr id="77" name="Straight Arrow Connector 76">
            <a:extLst>
              <a:ext uri="{FF2B5EF4-FFF2-40B4-BE49-F238E27FC236}">
                <a16:creationId xmlns:a16="http://schemas.microsoft.com/office/drawing/2014/main" id="{BE1957FD-77F3-4C57-85DB-45A9C0EB040E}"/>
              </a:ext>
            </a:extLst>
          </p:cNvPr>
          <p:cNvCxnSpPr>
            <a:cxnSpLocks/>
          </p:cNvCxnSpPr>
          <p:nvPr/>
        </p:nvCxnSpPr>
        <p:spPr>
          <a:xfrm flipH="1">
            <a:off x="2433430" y="4224599"/>
            <a:ext cx="3085521" cy="170479"/>
          </a:xfrm>
          <a:prstGeom prst="straightConnector1">
            <a:avLst/>
          </a:prstGeom>
          <a:ln w="12700">
            <a:solidFill>
              <a:schemeClr val="bg2"/>
            </a:solidFill>
            <a:prstDash val="sysDot"/>
            <a:tailEnd type="triangle"/>
          </a:ln>
        </p:spPr>
        <p:style>
          <a:lnRef idx="1">
            <a:schemeClr val="accent5"/>
          </a:lnRef>
          <a:fillRef idx="0">
            <a:schemeClr val="accent5"/>
          </a:fillRef>
          <a:effectRef idx="0">
            <a:schemeClr val="accent5"/>
          </a:effectRef>
          <a:fontRef idx="minor">
            <a:schemeClr val="tx1"/>
          </a:fontRef>
        </p:style>
      </p:cxnSp>
      <p:cxnSp>
        <p:nvCxnSpPr>
          <p:cNvPr id="78" name="Straight Arrow Connector 77">
            <a:extLst>
              <a:ext uri="{FF2B5EF4-FFF2-40B4-BE49-F238E27FC236}">
                <a16:creationId xmlns:a16="http://schemas.microsoft.com/office/drawing/2014/main" id="{69ED5510-A247-46D7-9185-63DC5D6AAA10}"/>
              </a:ext>
            </a:extLst>
          </p:cNvPr>
          <p:cNvCxnSpPr>
            <a:cxnSpLocks/>
          </p:cNvCxnSpPr>
          <p:nvPr/>
        </p:nvCxnSpPr>
        <p:spPr>
          <a:xfrm flipH="1">
            <a:off x="2797489" y="3649543"/>
            <a:ext cx="2721462" cy="135744"/>
          </a:xfrm>
          <a:prstGeom prst="straightConnector1">
            <a:avLst/>
          </a:prstGeom>
          <a:ln w="12700">
            <a:solidFill>
              <a:schemeClr val="bg2"/>
            </a:solidFill>
            <a:prstDash val="sysDot"/>
            <a:tailEnd type="triangle"/>
          </a:ln>
        </p:spPr>
        <p:style>
          <a:lnRef idx="1">
            <a:schemeClr val="accent5"/>
          </a:lnRef>
          <a:fillRef idx="0">
            <a:schemeClr val="accent5"/>
          </a:fillRef>
          <a:effectRef idx="0">
            <a:schemeClr val="accent5"/>
          </a:effectRef>
          <a:fontRef idx="minor">
            <a:schemeClr val="tx1"/>
          </a:fontRef>
        </p:style>
      </p:cxnSp>
      <p:cxnSp>
        <p:nvCxnSpPr>
          <p:cNvPr id="79" name="Straight Arrow Connector 78">
            <a:extLst>
              <a:ext uri="{FF2B5EF4-FFF2-40B4-BE49-F238E27FC236}">
                <a16:creationId xmlns:a16="http://schemas.microsoft.com/office/drawing/2014/main" id="{4AE6C933-C8B8-4925-A9D4-CE0B9C6C2447}"/>
              </a:ext>
            </a:extLst>
          </p:cNvPr>
          <p:cNvCxnSpPr>
            <a:cxnSpLocks/>
          </p:cNvCxnSpPr>
          <p:nvPr/>
        </p:nvCxnSpPr>
        <p:spPr>
          <a:xfrm flipH="1">
            <a:off x="1228742" y="3075717"/>
            <a:ext cx="4304250" cy="198900"/>
          </a:xfrm>
          <a:prstGeom prst="straightConnector1">
            <a:avLst/>
          </a:prstGeom>
          <a:ln w="12700">
            <a:solidFill>
              <a:schemeClr val="bg2"/>
            </a:solidFill>
            <a:prstDash val="sysDot"/>
            <a:tailEnd type="triangle"/>
          </a:ln>
        </p:spPr>
        <p:style>
          <a:lnRef idx="1">
            <a:schemeClr val="accent5"/>
          </a:lnRef>
          <a:fillRef idx="0">
            <a:schemeClr val="accent5"/>
          </a:fillRef>
          <a:effectRef idx="0">
            <a:schemeClr val="accent5"/>
          </a:effectRef>
          <a:fontRef idx="minor">
            <a:schemeClr val="tx1"/>
          </a:fontRef>
        </p:style>
      </p:cxnSp>
      <p:cxnSp>
        <p:nvCxnSpPr>
          <p:cNvPr id="80" name="Straight Arrow Connector 79">
            <a:extLst>
              <a:ext uri="{FF2B5EF4-FFF2-40B4-BE49-F238E27FC236}">
                <a16:creationId xmlns:a16="http://schemas.microsoft.com/office/drawing/2014/main" id="{016D1A16-B400-4FB8-8869-91D33310A86D}"/>
              </a:ext>
            </a:extLst>
          </p:cNvPr>
          <p:cNvCxnSpPr>
            <a:cxnSpLocks/>
          </p:cNvCxnSpPr>
          <p:nvPr/>
        </p:nvCxnSpPr>
        <p:spPr>
          <a:xfrm flipH="1">
            <a:off x="2829041" y="2749962"/>
            <a:ext cx="2703951" cy="148921"/>
          </a:xfrm>
          <a:prstGeom prst="straightConnector1">
            <a:avLst/>
          </a:prstGeom>
          <a:ln w="12700">
            <a:solidFill>
              <a:schemeClr val="bg2"/>
            </a:solidFill>
            <a:prstDash val="sysDot"/>
            <a:tailEnd type="triangle"/>
          </a:ln>
        </p:spPr>
        <p:style>
          <a:lnRef idx="1">
            <a:schemeClr val="accent5"/>
          </a:lnRef>
          <a:fillRef idx="0">
            <a:schemeClr val="accent5"/>
          </a:fillRef>
          <a:effectRef idx="0">
            <a:schemeClr val="accent5"/>
          </a:effectRef>
          <a:fontRef idx="minor">
            <a:schemeClr val="tx1"/>
          </a:fontRef>
        </p:style>
      </p:cxnSp>
      <p:cxnSp>
        <p:nvCxnSpPr>
          <p:cNvPr id="81" name="Straight Arrow Connector 80">
            <a:extLst>
              <a:ext uri="{FF2B5EF4-FFF2-40B4-BE49-F238E27FC236}">
                <a16:creationId xmlns:a16="http://schemas.microsoft.com/office/drawing/2014/main" id="{BEDA6C68-0B48-4C58-86F3-00CF2F85B7E1}"/>
              </a:ext>
            </a:extLst>
          </p:cNvPr>
          <p:cNvCxnSpPr>
            <a:cxnSpLocks/>
          </p:cNvCxnSpPr>
          <p:nvPr/>
        </p:nvCxnSpPr>
        <p:spPr>
          <a:xfrm flipH="1">
            <a:off x="5276231" y="2326066"/>
            <a:ext cx="294608" cy="21009"/>
          </a:xfrm>
          <a:prstGeom prst="straightConnector1">
            <a:avLst/>
          </a:prstGeom>
          <a:ln w="12700">
            <a:solidFill>
              <a:schemeClr val="bg2"/>
            </a:solidFill>
            <a:prstDash val="sysDot"/>
            <a:tailEnd type="triangle"/>
          </a:ln>
        </p:spPr>
        <p:style>
          <a:lnRef idx="1">
            <a:schemeClr val="accent5"/>
          </a:lnRef>
          <a:fillRef idx="0">
            <a:schemeClr val="accent5"/>
          </a:fillRef>
          <a:effectRef idx="0">
            <a:schemeClr val="accent5"/>
          </a:effectRef>
          <a:fontRef idx="minor">
            <a:schemeClr val="tx1"/>
          </a:fontRef>
        </p:style>
      </p:cxnSp>
      <p:cxnSp>
        <p:nvCxnSpPr>
          <p:cNvPr id="82" name="Straight Arrow Connector 81">
            <a:extLst>
              <a:ext uri="{FF2B5EF4-FFF2-40B4-BE49-F238E27FC236}">
                <a16:creationId xmlns:a16="http://schemas.microsoft.com/office/drawing/2014/main" id="{FA32F675-D4FD-4F4F-9987-CDF7E34FECFB}"/>
              </a:ext>
            </a:extLst>
          </p:cNvPr>
          <p:cNvCxnSpPr>
            <a:cxnSpLocks/>
          </p:cNvCxnSpPr>
          <p:nvPr/>
        </p:nvCxnSpPr>
        <p:spPr>
          <a:xfrm flipH="1">
            <a:off x="3690867" y="1627247"/>
            <a:ext cx="1830292" cy="26379"/>
          </a:xfrm>
          <a:prstGeom prst="straightConnector1">
            <a:avLst/>
          </a:prstGeom>
          <a:ln w="12700">
            <a:solidFill>
              <a:schemeClr val="bg2"/>
            </a:solidFill>
            <a:prstDash val="sysDot"/>
            <a:tailEnd type="triangle"/>
          </a:ln>
        </p:spPr>
        <p:style>
          <a:lnRef idx="1">
            <a:schemeClr val="accent5"/>
          </a:lnRef>
          <a:fillRef idx="0">
            <a:schemeClr val="accent5"/>
          </a:fillRef>
          <a:effectRef idx="0">
            <a:schemeClr val="accent5"/>
          </a:effectRef>
          <a:fontRef idx="minor">
            <a:schemeClr val="tx1"/>
          </a:fontRef>
        </p:style>
      </p:cxnSp>
      <p:cxnSp>
        <p:nvCxnSpPr>
          <p:cNvPr id="83" name="Straight Arrow Connector 82">
            <a:extLst>
              <a:ext uri="{FF2B5EF4-FFF2-40B4-BE49-F238E27FC236}">
                <a16:creationId xmlns:a16="http://schemas.microsoft.com/office/drawing/2014/main" id="{800E27BC-A073-4C87-9885-BCA12F4AE9A3}"/>
              </a:ext>
            </a:extLst>
          </p:cNvPr>
          <p:cNvCxnSpPr>
            <a:cxnSpLocks/>
          </p:cNvCxnSpPr>
          <p:nvPr/>
        </p:nvCxnSpPr>
        <p:spPr>
          <a:xfrm flipH="1">
            <a:off x="1060895" y="934475"/>
            <a:ext cx="4472097" cy="58193"/>
          </a:xfrm>
          <a:prstGeom prst="straightConnector1">
            <a:avLst/>
          </a:prstGeom>
          <a:ln w="12700">
            <a:solidFill>
              <a:schemeClr val="bg2"/>
            </a:solidFill>
            <a:prstDash val="sysDot"/>
            <a:tailEnd type="triangle"/>
          </a:ln>
        </p:spPr>
        <p:style>
          <a:lnRef idx="1">
            <a:schemeClr val="accent5"/>
          </a:lnRef>
          <a:fillRef idx="0">
            <a:schemeClr val="accent5"/>
          </a:fillRef>
          <a:effectRef idx="0">
            <a:schemeClr val="accent5"/>
          </a:effectRef>
          <a:fontRef idx="minor">
            <a:schemeClr val="tx1"/>
          </a:fontRef>
        </p:style>
      </p:cxnSp>
      <p:pic>
        <p:nvPicPr>
          <p:cNvPr id="5" name="Picture 4">
            <a:extLst>
              <a:ext uri="{FF2B5EF4-FFF2-40B4-BE49-F238E27FC236}">
                <a16:creationId xmlns:a16="http://schemas.microsoft.com/office/drawing/2014/main" id="{AE1EDBAD-2D26-43D0-8AEA-98E944EF72CB}"/>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858248" y="2053254"/>
            <a:ext cx="296098" cy="544156"/>
          </a:xfrm>
          <a:prstGeom prst="rect">
            <a:avLst/>
          </a:prstGeom>
        </p:spPr>
      </p:pic>
      <p:pic>
        <p:nvPicPr>
          <p:cNvPr id="7" name="Picture 6">
            <a:extLst>
              <a:ext uri="{FF2B5EF4-FFF2-40B4-BE49-F238E27FC236}">
                <a16:creationId xmlns:a16="http://schemas.microsoft.com/office/drawing/2014/main" id="{58D16D6C-F0E2-4E6E-BEBA-A3B0D7252DD9}"/>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960074" y="2047784"/>
            <a:ext cx="353729" cy="555096"/>
          </a:xfrm>
          <a:prstGeom prst="rect">
            <a:avLst/>
          </a:prstGeom>
        </p:spPr>
      </p:pic>
      <p:pic>
        <p:nvPicPr>
          <p:cNvPr id="15" name="Picture 14">
            <a:extLst>
              <a:ext uri="{FF2B5EF4-FFF2-40B4-BE49-F238E27FC236}">
                <a16:creationId xmlns:a16="http://schemas.microsoft.com/office/drawing/2014/main" id="{049639EA-EAE8-4AF2-9800-745449CF2DC4}"/>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816695" y="2048501"/>
            <a:ext cx="353729" cy="553662"/>
          </a:xfrm>
          <a:prstGeom prst="rect">
            <a:avLst/>
          </a:prstGeom>
        </p:spPr>
      </p:pic>
      <p:pic>
        <p:nvPicPr>
          <p:cNvPr id="45" name="Picture 44">
            <a:extLst>
              <a:ext uri="{FF2B5EF4-FFF2-40B4-BE49-F238E27FC236}">
                <a16:creationId xmlns:a16="http://schemas.microsoft.com/office/drawing/2014/main" id="{7B966BB6-326B-4385-9381-C49EBA23AD4D}"/>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739805" y="2030289"/>
            <a:ext cx="497017" cy="590087"/>
          </a:xfrm>
          <a:prstGeom prst="rect">
            <a:avLst/>
          </a:prstGeom>
        </p:spPr>
      </p:pic>
      <p:pic>
        <p:nvPicPr>
          <p:cNvPr id="46" name="Picture 45">
            <a:extLst>
              <a:ext uri="{FF2B5EF4-FFF2-40B4-BE49-F238E27FC236}">
                <a16:creationId xmlns:a16="http://schemas.microsoft.com/office/drawing/2014/main" id="{35149971-C73B-462C-8C0D-8D621BD4C38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669533" y="2031056"/>
            <a:ext cx="496473" cy="588553"/>
          </a:xfrm>
          <a:prstGeom prst="rect">
            <a:avLst/>
          </a:prstGeom>
        </p:spPr>
      </p:pic>
      <p:pic>
        <p:nvPicPr>
          <p:cNvPr id="48" name="Picture 47">
            <a:extLst>
              <a:ext uri="{FF2B5EF4-FFF2-40B4-BE49-F238E27FC236}">
                <a16:creationId xmlns:a16="http://schemas.microsoft.com/office/drawing/2014/main" id="{9A32417C-EE93-4C0D-A004-6BED0606FE56}"/>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3240822" y="2047393"/>
            <a:ext cx="358313" cy="555879"/>
          </a:xfrm>
          <a:prstGeom prst="rect">
            <a:avLst/>
          </a:prstGeom>
        </p:spPr>
      </p:pic>
      <p:pic>
        <p:nvPicPr>
          <p:cNvPr id="71" name="Picture 70">
            <a:extLst>
              <a:ext uri="{FF2B5EF4-FFF2-40B4-BE49-F238E27FC236}">
                <a16:creationId xmlns:a16="http://schemas.microsoft.com/office/drawing/2014/main" id="{CAA52FF0-9C13-4D66-9051-92819A71EF38}"/>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830405" y="1363311"/>
            <a:ext cx="353729" cy="553662"/>
          </a:xfrm>
          <a:prstGeom prst="rect">
            <a:avLst/>
          </a:prstGeom>
        </p:spPr>
      </p:pic>
      <p:pic>
        <p:nvPicPr>
          <p:cNvPr id="72" name="Picture 71">
            <a:extLst>
              <a:ext uri="{FF2B5EF4-FFF2-40B4-BE49-F238E27FC236}">
                <a16:creationId xmlns:a16="http://schemas.microsoft.com/office/drawing/2014/main" id="{8D692236-0D33-4F16-992A-946100786A29}"/>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3272358" y="1368318"/>
            <a:ext cx="358313" cy="555879"/>
          </a:xfrm>
          <a:prstGeom prst="rect">
            <a:avLst/>
          </a:prstGeom>
        </p:spPr>
      </p:pic>
      <p:pic>
        <p:nvPicPr>
          <p:cNvPr id="50" name="Picture 49">
            <a:extLst>
              <a:ext uri="{FF2B5EF4-FFF2-40B4-BE49-F238E27FC236}">
                <a16:creationId xmlns:a16="http://schemas.microsoft.com/office/drawing/2014/main" id="{46F94D88-40FB-4316-945B-E986626BE3DE}"/>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2384201" y="2043062"/>
            <a:ext cx="362096" cy="564541"/>
          </a:xfrm>
          <a:prstGeom prst="rect">
            <a:avLst/>
          </a:prstGeom>
        </p:spPr>
      </p:pic>
      <p:pic>
        <p:nvPicPr>
          <p:cNvPr id="51" name="Picture 50">
            <a:extLst>
              <a:ext uri="{FF2B5EF4-FFF2-40B4-BE49-F238E27FC236}">
                <a16:creationId xmlns:a16="http://schemas.microsoft.com/office/drawing/2014/main" id="{01822363-3983-4561-8114-C91F3FED5983}"/>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4205330" y="2030288"/>
            <a:ext cx="495066" cy="590088"/>
          </a:xfrm>
          <a:prstGeom prst="rect">
            <a:avLst/>
          </a:prstGeom>
        </p:spPr>
      </p:pic>
      <p:pic>
        <p:nvPicPr>
          <p:cNvPr id="86" name="Picture 85">
            <a:extLst>
              <a:ext uri="{FF2B5EF4-FFF2-40B4-BE49-F238E27FC236}">
                <a16:creationId xmlns:a16="http://schemas.microsoft.com/office/drawing/2014/main" id="{22C20C30-D273-4F5D-A2B5-EABF360F5B01}"/>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1169641" y="4122684"/>
            <a:ext cx="181030" cy="487498"/>
          </a:xfrm>
          <a:prstGeom prst="rect">
            <a:avLst/>
          </a:prstGeom>
        </p:spPr>
      </p:pic>
      <p:pic>
        <p:nvPicPr>
          <p:cNvPr id="87" name="Picture 86">
            <a:extLst>
              <a:ext uri="{FF2B5EF4-FFF2-40B4-BE49-F238E27FC236}">
                <a16:creationId xmlns:a16="http://schemas.microsoft.com/office/drawing/2014/main" id="{F8AD1683-FDC7-4E2B-B9A6-99585667CCD5}"/>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1814307" y="4121276"/>
            <a:ext cx="225605" cy="487497"/>
          </a:xfrm>
          <a:prstGeom prst="rect">
            <a:avLst/>
          </a:prstGeom>
        </p:spPr>
      </p:pic>
      <p:pic>
        <p:nvPicPr>
          <p:cNvPr id="88" name="Picture 87">
            <a:extLst>
              <a:ext uri="{FF2B5EF4-FFF2-40B4-BE49-F238E27FC236}">
                <a16:creationId xmlns:a16="http://schemas.microsoft.com/office/drawing/2014/main" id="{F15493D1-A34C-4E7D-A882-E4BE4616354F}"/>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2139831" y="4122835"/>
            <a:ext cx="245731" cy="487498"/>
          </a:xfrm>
          <a:prstGeom prst="rect">
            <a:avLst/>
          </a:prstGeom>
        </p:spPr>
      </p:pic>
      <p:pic>
        <p:nvPicPr>
          <p:cNvPr id="90" name="Picture 89">
            <a:extLst>
              <a:ext uri="{FF2B5EF4-FFF2-40B4-BE49-F238E27FC236}">
                <a16:creationId xmlns:a16="http://schemas.microsoft.com/office/drawing/2014/main" id="{4327A0C3-2666-4048-9DE8-80005F3B3158}"/>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1593578" y="2055291"/>
            <a:ext cx="296098" cy="540082"/>
          </a:xfrm>
          <a:prstGeom prst="rect">
            <a:avLst/>
          </a:prstGeom>
        </p:spPr>
      </p:pic>
      <p:pic>
        <p:nvPicPr>
          <p:cNvPr id="106" name="Picture 105">
            <a:extLst>
              <a:ext uri="{FF2B5EF4-FFF2-40B4-BE49-F238E27FC236}">
                <a16:creationId xmlns:a16="http://schemas.microsoft.com/office/drawing/2014/main" id="{74F17460-8ED5-4C24-9B61-FFCD868CC48A}"/>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1224744" y="2055778"/>
            <a:ext cx="298436" cy="539109"/>
          </a:xfrm>
          <a:prstGeom prst="rect">
            <a:avLst/>
          </a:prstGeom>
        </p:spPr>
      </p:pic>
    </p:spTree>
    <p:extLst>
      <p:ext uri="{BB962C8B-B14F-4D97-AF65-F5344CB8AC3E}">
        <p14:creationId xmlns:p14="http://schemas.microsoft.com/office/powerpoint/2010/main" val="3809768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1D79E9-7A56-4A34-BA87-3FCAB84D924E}"/>
              </a:ext>
            </a:extLst>
          </p:cNvPr>
          <p:cNvSpPr>
            <a:spLocks noGrp="1"/>
          </p:cNvSpPr>
          <p:nvPr>
            <p:ph type="sldNum" sz="quarter" idx="4"/>
          </p:nvPr>
        </p:nvSpPr>
        <p:spPr/>
        <p:txBody>
          <a:bodyPr/>
          <a:lstStyle/>
          <a:p>
            <a:r>
              <a:rPr lang="en-US"/>
              <a:t>Page </a:t>
            </a:r>
            <a:fld id="{5A9C12DC-491F-9444-86A2-13AC5C62A2FC}" type="slidenum">
              <a:rPr lang="en-US" smtClean="0"/>
              <a:pPr/>
              <a:t>9</a:t>
            </a:fld>
            <a:endParaRPr lang="en-US" dirty="0"/>
          </a:p>
        </p:txBody>
      </p:sp>
      <p:sp>
        <p:nvSpPr>
          <p:cNvPr id="3" name="Footer Placeholder 2">
            <a:extLst>
              <a:ext uri="{FF2B5EF4-FFF2-40B4-BE49-F238E27FC236}">
                <a16:creationId xmlns:a16="http://schemas.microsoft.com/office/drawing/2014/main" id="{A8787F37-905F-430A-8EE7-D06EF8CC1C7F}"/>
              </a:ext>
            </a:extLst>
          </p:cNvPr>
          <p:cNvSpPr>
            <a:spLocks noGrp="1"/>
          </p:cNvSpPr>
          <p:nvPr>
            <p:ph type="ftr" sz="quarter" idx="3"/>
          </p:nvPr>
        </p:nvSpPr>
        <p:spPr/>
        <p:txBody>
          <a:bodyPr/>
          <a:lstStyle/>
          <a:p>
            <a:r>
              <a:rPr lang="en-US"/>
              <a:t>Confidential Property of Schneider Electric |</a:t>
            </a:r>
            <a:endParaRPr lang="en-US" dirty="0"/>
          </a:p>
        </p:txBody>
      </p:sp>
      <p:sp>
        <p:nvSpPr>
          <p:cNvPr id="5" name="Text Placeholder 4">
            <a:extLst>
              <a:ext uri="{FF2B5EF4-FFF2-40B4-BE49-F238E27FC236}">
                <a16:creationId xmlns:a16="http://schemas.microsoft.com/office/drawing/2014/main" id="{66008455-949B-4852-BFE7-8D75CFEF6C68}"/>
              </a:ext>
            </a:extLst>
          </p:cNvPr>
          <p:cNvSpPr>
            <a:spLocks noGrp="1"/>
          </p:cNvSpPr>
          <p:nvPr>
            <p:ph type="body" sz="quarter" idx="32"/>
          </p:nvPr>
        </p:nvSpPr>
        <p:spPr/>
        <p:txBody>
          <a:bodyPr/>
          <a:lstStyle/>
          <a:p>
            <a:r>
              <a:rPr lang="ru-RU" dirty="0"/>
              <a:t>Новое семейство коммутаторов </a:t>
            </a:r>
            <a:r>
              <a:rPr lang="en-US" dirty="0"/>
              <a:t>Modicon Switch</a:t>
            </a:r>
          </a:p>
        </p:txBody>
      </p:sp>
      <p:sp>
        <p:nvSpPr>
          <p:cNvPr id="74" name="TextBox 73">
            <a:extLst>
              <a:ext uri="{FF2B5EF4-FFF2-40B4-BE49-F238E27FC236}">
                <a16:creationId xmlns:a16="http://schemas.microsoft.com/office/drawing/2014/main" id="{336A6CA8-01C3-4764-9B11-9F5276310684}"/>
              </a:ext>
            </a:extLst>
          </p:cNvPr>
          <p:cNvSpPr txBox="1"/>
          <p:nvPr/>
        </p:nvSpPr>
        <p:spPr>
          <a:xfrm>
            <a:off x="1878573" y="3006243"/>
            <a:ext cx="730377"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6TX/1FX-MM</a:t>
            </a:r>
          </a:p>
        </p:txBody>
      </p:sp>
      <p:sp>
        <p:nvSpPr>
          <p:cNvPr id="75" name="TextBox 74">
            <a:extLst>
              <a:ext uri="{FF2B5EF4-FFF2-40B4-BE49-F238E27FC236}">
                <a16:creationId xmlns:a16="http://schemas.microsoft.com/office/drawing/2014/main" id="{5E76E902-4CC2-4E19-855A-D44F99F146F2}"/>
              </a:ext>
            </a:extLst>
          </p:cNvPr>
          <p:cNvSpPr txBox="1"/>
          <p:nvPr/>
        </p:nvSpPr>
        <p:spPr>
          <a:xfrm>
            <a:off x="1231746" y="3003383"/>
            <a:ext cx="732830"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6TX/1FX-SM</a:t>
            </a:r>
          </a:p>
        </p:txBody>
      </p:sp>
      <p:sp>
        <p:nvSpPr>
          <p:cNvPr id="76" name="TextBox 75">
            <a:extLst>
              <a:ext uri="{FF2B5EF4-FFF2-40B4-BE49-F238E27FC236}">
                <a16:creationId xmlns:a16="http://schemas.microsoft.com/office/drawing/2014/main" id="{247C930B-5372-441E-815D-EBFE1D0BFB07}"/>
              </a:ext>
            </a:extLst>
          </p:cNvPr>
          <p:cNvSpPr txBox="1"/>
          <p:nvPr/>
        </p:nvSpPr>
        <p:spPr>
          <a:xfrm>
            <a:off x="3189722" y="3013002"/>
            <a:ext cx="795217"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8TX/1FX-SM</a:t>
            </a:r>
          </a:p>
        </p:txBody>
      </p:sp>
      <p:sp>
        <p:nvSpPr>
          <p:cNvPr id="77" name="TextBox 76">
            <a:extLst>
              <a:ext uri="{FF2B5EF4-FFF2-40B4-BE49-F238E27FC236}">
                <a16:creationId xmlns:a16="http://schemas.microsoft.com/office/drawing/2014/main" id="{F90BC382-4B46-481C-BCF0-D46440FE3F9A}"/>
              </a:ext>
            </a:extLst>
          </p:cNvPr>
          <p:cNvSpPr txBox="1"/>
          <p:nvPr/>
        </p:nvSpPr>
        <p:spPr>
          <a:xfrm>
            <a:off x="3871934" y="3013002"/>
            <a:ext cx="795217"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8TX/1FX-MM</a:t>
            </a:r>
          </a:p>
        </p:txBody>
      </p:sp>
      <p:sp>
        <p:nvSpPr>
          <p:cNvPr id="78" name="TextBox 77">
            <a:extLst>
              <a:ext uri="{FF2B5EF4-FFF2-40B4-BE49-F238E27FC236}">
                <a16:creationId xmlns:a16="http://schemas.microsoft.com/office/drawing/2014/main" id="{B3DA80BB-3685-468E-BD13-D0AAAC07BC32}"/>
              </a:ext>
            </a:extLst>
          </p:cNvPr>
          <p:cNvSpPr txBox="1"/>
          <p:nvPr/>
        </p:nvSpPr>
        <p:spPr>
          <a:xfrm>
            <a:off x="4539746" y="3013002"/>
            <a:ext cx="795217"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8TX/2FX-SM *</a:t>
            </a:r>
          </a:p>
        </p:txBody>
      </p:sp>
      <p:sp>
        <p:nvSpPr>
          <p:cNvPr id="79" name="TextBox 78">
            <a:extLst>
              <a:ext uri="{FF2B5EF4-FFF2-40B4-BE49-F238E27FC236}">
                <a16:creationId xmlns:a16="http://schemas.microsoft.com/office/drawing/2014/main" id="{F3F1A4C1-9192-4702-AEDE-A678AE3B6963}"/>
              </a:ext>
            </a:extLst>
          </p:cNvPr>
          <p:cNvSpPr txBox="1"/>
          <p:nvPr/>
        </p:nvSpPr>
        <p:spPr>
          <a:xfrm>
            <a:off x="5226427" y="3013002"/>
            <a:ext cx="795217"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8TX/2FX-MM *</a:t>
            </a:r>
          </a:p>
        </p:txBody>
      </p:sp>
      <p:sp>
        <p:nvSpPr>
          <p:cNvPr id="80" name="TextBox 79">
            <a:extLst>
              <a:ext uri="{FF2B5EF4-FFF2-40B4-BE49-F238E27FC236}">
                <a16:creationId xmlns:a16="http://schemas.microsoft.com/office/drawing/2014/main" id="{5E07EB05-0EEA-4384-95F6-B2F14A7450C2}"/>
              </a:ext>
            </a:extLst>
          </p:cNvPr>
          <p:cNvSpPr txBox="1"/>
          <p:nvPr/>
        </p:nvSpPr>
        <p:spPr>
          <a:xfrm>
            <a:off x="2685049" y="3035399"/>
            <a:ext cx="546861" cy="246221"/>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8TX *</a:t>
            </a:r>
          </a:p>
        </p:txBody>
      </p:sp>
      <p:sp>
        <p:nvSpPr>
          <p:cNvPr id="81" name="TextBox 80">
            <a:extLst>
              <a:ext uri="{FF2B5EF4-FFF2-40B4-BE49-F238E27FC236}">
                <a16:creationId xmlns:a16="http://schemas.microsoft.com/office/drawing/2014/main" id="{999CEDB9-8E4F-4D19-BB47-DA1F6D11A3F5}"/>
              </a:ext>
            </a:extLst>
          </p:cNvPr>
          <p:cNvSpPr txBox="1"/>
          <p:nvPr/>
        </p:nvSpPr>
        <p:spPr>
          <a:xfrm>
            <a:off x="7108518" y="3089947"/>
            <a:ext cx="432054" cy="246221"/>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8TX</a:t>
            </a:r>
          </a:p>
        </p:txBody>
      </p:sp>
      <p:sp>
        <p:nvSpPr>
          <p:cNvPr id="82" name="TextBox 81">
            <a:extLst>
              <a:ext uri="{FF2B5EF4-FFF2-40B4-BE49-F238E27FC236}">
                <a16:creationId xmlns:a16="http://schemas.microsoft.com/office/drawing/2014/main" id="{FE41BA62-3525-49A0-BA64-931384DBEC63}"/>
              </a:ext>
            </a:extLst>
          </p:cNvPr>
          <p:cNvSpPr txBox="1"/>
          <p:nvPr/>
        </p:nvSpPr>
        <p:spPr>
          <a:xfrm>
            <a:off x="7560389" y="3013002"/>
            <a:ext cx="795217"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8TX/2FX-SM *</a:t>
            </a:r>
          </a:p>
        </p:txBody>
      </p:sp>
      <p:sp>
        <p:nvSpPr>
          <p:cNvPr id="83" name="TextBox 82">
            <a:extLst>
              <a:ext uri="{FF2B5EF4-FFF2-40B4-BE49-F238E27FC236}">
                <a16:creationId xmlns:a16="http://schemas.microsoft.com/office/drawing/2014/main" id="{01B23F44-7B8D-4C7C-8E4A-784EBC8A4D0C}"/>
              </a:ext>
            </a:extLst>
          </p:cNvPr>
          <p:cNvSpPr txBox="1"/>
          <p:nvPr/>
        </p:nvSpPr>
        <p:spPr>
          <a:xfrm>
            <a:off x="8260317" y="3013002"/>
            <a:ext cx="795217"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8TX/2FX-MM *</a:t>
            </a:r>
          </a:p>
        </p:txBody>
      </p:sp>
      <p:sp>
        <p:nvSpPr>
          <p:cNvPr id="84" name="TextBox 83">
            <a:extLst>
              <a:ext uri="{FF2B5EF4-FFF2-40B4-BE49-F238E27FC236}">
                <a16:creationId xmlns:a16="http://schemas.microsoft.com/office/drawing/2014/main" id="{E8F5D6C9-837E-43E2-ABED-BEFF01DD6337}"/>
              </a:ext>
            </a:extLst>
          </p:cNvPr>
          <p:cNvSpPr txBox="1"/>
          <p:nvPr/>
        </p:nvSpPr>
        <p:spPr>
          <a:xfrm>
            <a:off x="5951767" y="3029832"/>
            <a:ext cx="927357"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b="1" dirty="0"/>
              <a:t>PoE</a:t>
            </a:r>
            <a:r>
              <a:rPr lang="en-US" sz="1000" dirty="0"/>
              <a:t> 8</a:t>
            </a:r>
            <a:r>
              <a:rPr lang="en-US" sz="1000" b="1" dirty="0"/>
              <a:t>GE</a:t>
            </a:r>
            <a:r>
              <a:rPr lang="en-US" sz="1000" dirty="0"/>
              <a:t>-TX **</a:t>
            </a:r>
          </a:p>
        </p:txBody>
      </p:sp>
      <p:sp>
        <p:nvSpPr>
          <p:cNvPr id="85" name="TextBox 84">
            <a:extLst>
              <a:ext uri="{FF2B5EF4-FFF2-40B4-BE49-F238E27FC236}">
                <a16:creationId xmlns:a16="http://schemas.microsoft.com/office/drawing/2014/main" id="{6A6D8F83-CF40-4788-84B2-B609302E4C77}"/>
              </a:ext>
            </a:extLst>
          </p:cNvPr>
          <p:cNvSpPr txBox="1"/>
          <p:nvPr/>
        </p:nvSpPr>
        <p:spPr>
          <a:xfrm>
            <a:off x="3490705" y="4302559"/>
            <a:ext cx="795217"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4TX/1FX-SM</a:t>
            </a:r>
          </a:p>
        </p:txBody>
      </p:sp>
      <p:sp>
        <p:nvSpPr>
          <p:cNvPr id="86" name="TextBox 85">
            <a:extLst>
              <a:ext uri="{FF2B5EF4-FFF2-40B4-BE49-F238E27FC236}">
                <a16:creationId xmlns:a16="http://schemas.microsoft.com/office/drawing/2014/main" id="{602D1796-B5A9-479D-8F7D-49BE82D6B502}"/>
              </a:ext>
            </a:extLst>
          </p:cNvPr>
          <p:cNvSpPr txBox="1"/>
          <p:nvPr/>
        </p:nvSpPr>
        <p:spPr>
          <a:xfrm>
            <a:off x="4349466" y="4302559"/>
            <a:ext cx="795217"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4TX/1FX-MM</a:t>
            </a:r>
          </a:p>
        </p:txBody>
      </p:sp>
      <p:sp>
        <p:nvSpPr>
          <p:cNvPr id="87" name="TextBox 86">
            <a:extLst>
              <a:ext uri="{FF2B5EF4-FFF2-40B4-BE49-F238E27FC236}">
                <a16:creationId xmlns:a16="http://schemas.microsoft.com/office/drawing/2014/main" id="{3CF29383-DA62-457B-9182-EE79AC4A7D25}"/>
              </a:ext>
            </a:extLst>
          </p:cNvPr>
          <p:cNvSpPr txBox="1"/>
          <p:nvPr/>
        </p:nvSpPr>
        <p:spPr>
          <a:xfrm>
            <a:off x="5247639" y="4302559"/>
            <a:ext cx="795217"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4TX/2FX-SM</a:t>
            </a:r>
          </a:p>
        </p:txBody>
      </p:sp>
      <p:sp>
        <p:nvSpPr>
          <p:cNvPr id="88" name="TextBox 87">
            <a:extLst>
              <a:ext uri="{FF2B5EF4-FFF2-40B4-BE49-F238E27FC236}">
                <a16:creationId xmlns:a16="http://schemas.microsoft.com/office/drawing/2014/main" id="{8D16C6F4-F102-4B0E-9D2B-4FB03AEC1AEC}"/>
              </a:ext>
            </a:extLst>
          </p:cNvPr>
          <p:cNvSpPr txBox="1"/>
          <p:nvPr/>
        </p:nvSpPr>
        <p:spPr>
          <a:xfrm>
            <a:off x="6137927" y="4321228"/>
            <a:ext cx="795217"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4TX/2FX-MM</a:t>
            </a:r>
          </a:p>
        </p:txBody>
      </p:sp>
      <p:sp>
        <p:nvSpPr>
          <p:cNvPr id="89" name="TextBox 6">
            <a:extLst>
              <a:ext uri="{FF2B5EF4-FFF2-40B4-BE49-F238E27FC236}">
                <a16:creationId xmlns:a16="http://schemas.microsoft.com/office/drawing/2014/main" id="{54054C4C-0483-4CC9-B2A5-F72A7E6A9449}"/>
              </a:ext>
            </a:extLst>
          </p:cNvPr>
          <p:cNvSpPr txBox="1"/>
          <p:nvPr/>
        </p:nvSpPr>
        <p:spPr>
          <a:xfrm>
            <a:off x="306072" y="4229658"/>
            <a:ext cx="285749" cy="313932"/>
          </a:xfrm>
          <a:prstGeom prst="rect">
            <a:avLst/>
          </a:prstGeom>
          <a:noFill/>
        </p:spPr>
        <p:txBody>
          <a:bodyPr wrap="square" rtlCol="0">
            <a:spAutoFit/>
          </a:bodyPr>
          <a:lstStyle>
            <a:defPPr>
              <a:defRPr lang="en-US"/>
            </a:defPPr>
            <a:lvl1pPr marR="0" lvl="0" indent="-16" defTabSz="457184" fontAlgn="auto">
              <a:lnSpc>
                <a:spcPct val="90000"/>
              </a:lnSpc>
              <a:spcBef>
                <a:spcPts val="0"/>
              </a:spcBef>
              <a:spcAft>
                <a:spcPts val="0"/>
              </a:spcAft>
              <a:buClrTx/>
              <a:buSzTx/>
              <a:buFontTx/>
              <a:buNone/>
              <a:tabLst/>
              <a:defRPr kumimoji="0" sz="1600" b="1" i="0" u="none" strike="noStrike" cap="none" spc="0" normalizeH="0" baseline="0">
                <a:ln>
                  <a:noFill/>
                </a:ln>
                <a:solidFill>
                  <a:srgbClr val="3DCD58"/>
                </a:solidFill>
                <a:effectLst/>
                <a:uLnTx/>
                <a:uFillTx/>
                <a:latin typeface="Arial"/>
              </a:defRPr>
            </a:lvl1pPr>
          </a:lstStyle>
          <a:p>
            <a:r>
              <a:rPr lang="en-US" dirty="0"/>
              <a:t>4</a:t>
            </a:r>
          </a:p>
        </p:txBody>
      </p:sp>
      <p:sp>
        <p:nvSpPr>
          <p:cNvPr id="90" name="Rounded Rectangle 10">
            <a:extLst>
              <a:ext uri="{FF2B5EF4-FFF2-40B4-BE49-F238E27FC236}">
                <a16:creationId xmlns:a16="http://schemas.microsoft.com/office/drawing/2014/main" id="{5A7629A3-C309-4A7C-BC58-BC680B5CC2F1}"/>
              </a:ext>
            </a:extLst>
          </p:cNvPr>
          <p:cNvSpPr/>
          <p:nvPr/>
        </p:nvSpPr>
        <p:spPr>
          <a:xfrm>
            <a:off x="2563200" y="775500"/>
            <a:ext cx="6466502" cy="3885122"/>
          </a:xfrm>
          <a:prstGeom prst="roundRect">
            <a:avLst>
              <a:gd name="adj" fmla="val 4167"/>
            </a:avLst>
          </a:prstGeom>
          <a:noFill/>
          <a:ln>
            <a:solidFill>
              <a:srgbClr val="00953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91" name="TextBox 6">
            <a:extLst>
              <a:ext uri="{FF2B5EF4-FFF2-40B4-BE49-F238E27FC236}">
                <a16:creationId xmlns:a16="http://schemas.microsoft.com/office/drawing/2014/main" id="{E84D9118-EDCB-44FD-A86D-587EF49F82EF}"/>
              </a:ext>
            </a:extLst>
          </p:cNvPr>
          <p:cNvSpPr txBox="1"/>
          <p:nvPr/>
        </p:nvSpPr>
        <p:spPr>
          <a:xfrm>
            <a:off x="306072" y="2962121"/>
            <a:ext cx="285749" cy="313932"/>
          </a:xfrm>
          <a:prstGeom prst="rect">
            <a:avLst/>
          </a:prstGeom>
          <a:noFill/>
        </p:spPr>
        <p:txBody>
          <a:bodyPr wrap="square" rtlCol="0">
            <a:spAutoFit/>
          </a:bodyPr>
          <a:lstStyle>
            <a:defPPr>
              <a:defRPr lang="en-US"/>
            </a:defPPr>
            <a:lvl1pPr marR="0" lvl="0" indent="-16" defTabSz="457184" fontAlgn="auto">
              <a:lnSpc>
                <a:spcPct val="90000"/>
              </a:lnSpc>
              <a:spcBef>
                <a:spcPts val="0"/>
              </a:spcBef>
              <a:spcAft>
                <a:spcPts val="0"/>
              </a:spcAft>
              <a:buClrTx/>
              <a:buSzTx/>
              <a:buFontTx/>
              <a:buNone/>
              <a:tabLst/>
              <a:defRPr kumimoji="0" sz="1600" b="1" i="0" u="none" strike="noStrike" cap="none" spc="0" normalizeH="0" baseline="0">
                <a:ln>
                  <a:noFill/>
                </a:ln>
                <a:solidFill>
                  <a:srgbClr val="3DCD58"/>
                </a:solidFill>
                <a:effectLst/>
                <a:uLnTx/>
                <a:uFillTx/>
                <a:latin typeface="Arial"/>
              </a:defRPr>
            </a:lvl1pPr>
          </a:lstStyle>
          <a:p>
            <a:r>
              <a:rPr lang="en-US" dirty="0"/>
              <a:t>8</a:t>
            </a:r>
          </a:p>
        </p:txBody>
      </p:sp>
      <p:sp>
        <p:nvSpPr>
          <p:cNvPr id="92" name="TextBox 6">
            <a:extLst>
              <a:ext uri="{FF2B5EF4-FFF2-40B4-BE49-F238E27FC236}">
                <a16:creationId xmlns:a16="http://schemas.microsoft.com/office/drawing/2014/main" id="{40D23315-145F-4911-B4AA-F54BBF9C5F76}"/>
              </a:ext>
            </a:extLst>
          </p:cNvPr>
          <p:cNvSpPr txBox="1"/>
          <p:nvPr/>
        </p:nvSpPr>
        <p:spPr>
          <a:xfrm>
            <a:off x="253843" y="1673721"/>
            <a:ext cx="411480" cy="313932"/>
          </a:xfrm>
          <a:prstGeom prst="rect">
            <a:avLst/>
          </a:prstGeom>
          <a:noFill/>
        </p:spPr>
        <p:txBody>
          <a:bodyPr wrap="square" rtlCol="0">
            <a:spAutoFit/>
          </a:bodyPr>
          <a:lstStyle>
            <a:defPPr>
              <a:defRPr lang="en-US"/>
            </a:defPPr>
            <a:lvl1pPr marR="0" lvl="0" indent="-16" defTabSz="457184" fontAlgn="auto">
              <a:lnSpc>
                <a:spcPct val="90000"/>
              </a:lnSpc>
              <a:spcBef>
                <a:spcPts val="0"/>
              </a:spcBef>
              <a:spcAft>
                <a:spcPts val="0"/>
              </a:spcAft>
              <a:buClrTx/>
              <a:buSzTx/>
              <a:buFontTx/>
              <a:buNone/>
              <a:tabLst/>
              <a:defRPr kumimoji="0" sz="1600" b="1" i="0" u="none" strike="noStrike" cap="none" spc="0" normalizeH="0" baseline="0">
                <a:ln>
                  <a:noFill/>
                </a:ln>
                <a:solidFill>
                  <a:srgbClr val="3DCD58"/>
                </a:solidFill>
                <a:effectLst/>
                <a:uLnTx/>
                <a:uFillTx/>
                <a:latin typeface="Arial"/>
              </a:defRPr>
            </a:lvl1pPr>
          </a:lstStyle>
          <a:p>
            <a:r>
              <a:rPr lang="en-US" dirty="0"/>
              <a:t>12</a:t>
            </a:r>
          </a:p>
        </p:txBody>
      </p:sp>
      <p:sp>
        <p:nvSpPr>
          <p:cNvPr id="93" name="TextBox 6">
            <a:extLst>
              <a:ext uri="{FF2B5EF4-FFF2-40B4-BE49-F238E27FC236}">
                <a16:creationId xmlns:a16="http://schemas.microsoft.com/office/drawing/2014/main" id="{AF8EF138-E783-4964-9461-36809410FC3B}"/>
              </a:ext>
            </a:extLst>
          </p:cNvPr>
          <p:cNvSpPr txBox="1"/>
          <p:nvPr/>
        </p:nvSpPr>
        <p:spPr>
          <a:xfrm>
            <a:off x="3548026" y="4621794"/>
            <a:ext cx="2070788" cy="313932"/>
          </a:xfrm>
          <a:prstGeom prst="rect">
            <a:avLst/>
          </a:prstGeom>
          <a:noFill/>
        </p:spPr>
        <p:txBody>
          <a:bodyPr wrap="square" rtlCol="0">
            <a:spAutoFit/>
          </a:bodyPr>
          <a:lstStyle/>
          <a:p>
            <a:pPr marL="0" marR="0" lvl="0" indent="-16" algn="l" defTabSz="457184"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DCD58"/>
                </a:solidFill>
                <a:effectLst/>
                <a:uLnTx/>
                <a:uFillTx/>
                <a:latin typeface="Arial"/>
                <a:ea typeface="+mn-ea"/>
                <a:cs typeface="+mn-cs"/>
              </a:rPr>
              <a:t>Standard Managed</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94" name="TextBox 6">
            <a:extLst>
              <a:ext uri="{FF2B5EF4-FFF2-40B4-BE49-F238E27FC236}">
                <a16:creationId xmlns:a16="http://schemas.microsoft.com/office/drawing/2014/main" id="{EACCC4E3-4B90-4E3C-B3E6-710D9195EA57}"/>
              </a:ext>
            </a:extLst>
          </p:cNvPr>
          <p:cNvSpPr txBox="1"/>
          <p:nvPr/>
        </p:nvSpPr>
        <p:spPr>
          <a:xfrm>
            <a:off x="6897785" y="4640632"/>
            <a:ext cx="2070783" cy="535531"/>
          </a:xfrm>
          <a:prstGeom prst="rect">
            <a:avLst/>
          </a:prstGeom>
          <a:noFill/>
        </p:spPr>
        <p:txBody>
          <a:bodyPr wrap="square" rtlCol="0">
            <a:spAutoFit/>
          </a:bodyPr>
          <a:lstStyle/>
          <a:p>
            <a:pPr marL="0" marR="0" lvl="0" indent="-16" algn="l" defTabSz="457184" rtl="0" eaLnBrk="1" fontAlgn="auto" latinLnBrk="0" hangingPunct="1">
              <a:lnSpc>
                <a:spcPct val="90000"/>
              </a:lnSpc>
              <a:spcBef>
                <a:spcPts val="0"/>
              </a:spcBef>
              <a:spcAft>
                <a:spcPts val="0"/>
              </a:spcAft>
              <a:buClrTx/>
              <a:buSzTx/>
              <a:buFontTx/>
              <a:buNone/>
              <a:tabLst/>
              <a:defRPr/>
            </a:pPr>
            <a:r>
              <a:rPr lang="en-US" sz="1600" b="1" dirty="0">
                <a:solidFill>
                  <a:srgbClr val="3DCD58"/>
                </a:solidFill>
                <a:latin typeface="Arial"/>
              </a:rPr>
              <a:t>Extended Managed (DRS)</a:t>
            </a:r>
          </a:p>
        </p:txBody>
      </p:sp>
      <p:sp>
        <p:nvSpPr>
          <p:cNvPr id="95" name="TextBox 6">
            <a:extLst>
              <a:ext uri="{FF2B5EF4-FFF2-40B4-BE49-F238E27FC236}">
                <a16:creationId xmlns:a16="http://schemas.microsoft.com/office/drawing/2014/main" id="{337E7347-72E4-4AE9-841B-5F00242AFB9A}"/>
              </a:ext>
            </a:extLst>
          </p:cNvPr>
          <p:cNvSpPr txBox="1"/>
          <p:nvPr/>
        </p:nvSpPr>
        <p:spPr>
          <a:xfrm>
            <a:off x="306072" y="3829492"/>
            <a:ext cx="285749" cy="313932"/>
          </a:xfrm>
          <a:prstGeom prst="rect">
            <a:avLst/>
          </a:prstGeom>
          <a:noFill/>
        </p:spPr>
        <p:txBody>
          <a:bodyPr wrap="square" rtlCol="0">
            <a:spAutoFit/>
          </a:bodyPr>
          <a:lstStyle/>
          <a:p>
            <a:pPr marL="0" marR="0" lvl="0" indent="-16" algn="l" defTabSz="457184"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DCD58"/>
                </a:solidFill>
                <a:effectLst/>
                <a:uLnTx/>
                <a:uFillTx/>
                <a:latin typeface="Arial"/>
                <a:ea typeface="+mn-ea"/>
                <a:cs typeface="+mn-cs"/>
              </a:rPr>
              <a:t>5</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96" name="TextBox 6">
            <a:extLst>
              <a:ext uri="{FF2B5EF4-FFF2-40B4-BE49-F238E27FC236}">
                <a16:creationId xmlns:a16="http://schemas.microsoft.com/office/drawing/2014/main" id="{07C1A64E-4145-4564-AB16-43DE7CEB62C8}"/>
              </a:ext>
            </a:extLst>
          </p:cNvPr>
          <p:cNvSpPr txBox="1"/>
          <p:nvPr/>
        </p:nvSpPr>
        <p:spPr>
          <a:xfrm>
            <a:off x="306072" y="3429325"/>
            <a:ext cx="285749" cy="313932"/>
          </a:xfrm>
          <a:prstGeom prst="rect">
            <a:avLst/>
          </a:prstGeom>
          <a:noFill/>
        </p:spPr>
        <p:txBody>
          <a:bodyPr wrap="square" rtlCol="0">
            <a:spAutoFit/>
          </a:bodyPr>
          <a:lstStyle/>
          <a:p>
            <a:pPr marL="0" marR="0" lvl="0" indent="-16" algn="l" defTabSz="457184"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DCD58"/>
                </a:solidFill>
                <a:effectLst/>
                <a:uLnTx/>
                <a:uFillTx/>
                <a:latin typeface="Arial"/>
                <a:ea typeface="+mn-ea"/>
                <a:cs typeface="+mn-cs"/>
              </a:rPr>
              <a:t>6</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97" name="TextBox 6">
            <a:extLst>
              <a:ext uri="{FF2B5EF4-FFF2-40B4-BE49-F238E27FC236}">
                <a16:creationId xmlns:a16="http://schemas.microsoft.com/office/drawing/2014/main" id="{7EE9A84F-134E-424E-8D6D-15BB83758D6F}"/>
              </a:ext>
            </a:extLst>
          </p:cNvPr>
          <p:cNvSpPr txBox="1"/>
          <p:nvPr/>
        </p:nvSpPr>
        <p:spPr>
          <a:xfrm>
            <a:off x="306072" y="2506012"/>
            <a:ext cx="285749" cy="313932"/>
          </a:xfrm>
          <a:prstGeom prst="rect">
            <a:avLst/>
          </a:prstGeom>
          <a:noFill/>
        </p:spPr>
        <p:txBody>
          <a:bodyPr wrap="square" rtlCol="0">
            <a:spAutoFit/>
          </a:bodyPr>
          <a:lstStyle/>
          <a:p>
            <a:pPr marL="0" marR="0" lvl="0" indent="-16" algn="l" defTabSz="457184"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DCD58"/>
                </a:solidFill>
                <a:effectLst/>
                <a:uLnTx/>
                <a:uFillTx/>
                <a:latin typeface="Arial"/>
                <a:ea typeface="+mn-ea"/>
                <a:cs typeface="+mn-cs"/>
              </a:rPr>
              <a:t>9</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98" name="TextBox 6">
            <a:extLst>
              <a:ext uri="{FF2B5EF4-FFF2-40B4-BE49-F238E27FC236}">
                <a16:creationId xmlns:a16="http://schemas.microsoft.com/office/drawing/2014/main" id="{2EF407E7-872A-4E60-94CB-A82B46F99013}"/>
              </a:ext>
            </a:extLst>
          </p:cNvPr>
          <p:cNvSpPr txBox="1"/>
          <p:nvPr/>
        </p:nvSpPr>
        <p:spPr>
          <a:xfrm>
            <a:off x="243842" y="2049902"/>
            <a:ext cx="410208" cy="313932"/>
          </a:xfrm>
          <a:prstGeom prst="rect">
            <a:avLst/>
          </a:prstGeom>
          <a:noFill/>
        </p:spPr>
        <p:txBody>
          <a:bodyPr wrap="square" rtlCol="0">
            <a:spAutoFit/>
          </a:bodyPr>
          <a:lstStyle/>
          <a:p>
            <a:pPr marL="0" marR="0" lvl="0" indent="-16" algn="l" defTabSz="457184"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DCD58"/>
                </a:solidFill>
                <a:effectLst/>
                <a:uLnTx/>
                <a:uFillTx/>
                <a:latin typeface="Arial"/>
                <a:ea typeface="+mn-ea"/>
                <a:cs typeface="+mn-cs"/>
              </a:rPr>
              <a:t>10</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pic>
        <p:nvPicPr>
          <p:cNvPr id="99" name="Image 23">
            <a:extLst>
              <a:ext uri="{FF2B5EF4-FFF2-40B4-BE49-F238E27FC236}">
                <a16:creationId xmlns:a16="http://schemas.microsoft.com/office/drawing/2014/main" id="{C6A8D367-CBC6-41DB-8D0E-51538DDFECF5}"/>
              </a:ext>
            </a:extLst>
          </p:cNvPr>
          <p:cNvPicPr>
            <a:picLocks noChangeAspect="1"/>
          </p:cNvPicPr>
          <p:nvPr/>
        </p:nvPicPr>
        <p:blipFill>
          <a:blip r:embed="rId3"/>
          <a:stretch>
            <a:fillRect/>
          </a:stretch>
        </p:blipFill>
        <p:spPr>
          <a:xfrm>
            <a:off x="2731417" y="3435531"/>
            <a:ext cx="478929" cy="869512"/>
          </a:xfrm>
          <a:prstGeom prst="rect">
            <a:avLst/>
          </a:prstGeom>
        </p:spPr>
      </p:pic>
      <p:pic>
        <p:nvPicPr>
          <p:cNvPr id="100" name="Image 24">
            <a:extLst>
              <a:ext uri="{FF2B5EF4-FFF2-40B4-BE49-F238E27FC236}">
                <a16:creationId xmlns:a16="http://schemas.microsoft.com/office/drawing/2014/main" id="{D8072983-9A7C-4141-99FE-B0D5E72F89F5}"/>
              </a:ext>
            </a:extLst>
          </p:cNvPr>
          <p:cNvPicPr>
            <a:picLocks noChangeAspect="1"/>
          </p:cNvPicPr>
          <p:nvPr/>
        </p:nvPicPr>
        <p:blipFill>
          <a:blip r:embed="rId4"/>
          <a:stretch>
            <a:fillRect/>
          </a:stretch>
        </p:blipFill>
        <p:spPr>
          <a:xfrm>
            <a:off x="3595972" y="3423154"/>
            <a:ext cx="487368" cy="894266"/>
          </a:xfrm>
          <a:prstGeom prst="rect">
            <a:avLst/>
          </a:prstGeom>
        </p:spPr>
      </p:pic>
      <p:pic>
        <p:nvPicPr>
          <p:cNvPr id="101" name="Image 25">
            <a:extLst>
              <a:ext uri="{FF2B5EF4-FFF2-40B4-BE49-F238E27FC236}">
                <a16:creationId xmlns:a16="http://schemas.microsoft.com/office/drawing/2014/main" id="{D78FA7C3-9EF0-4F0A-9C49-FAB6AF1B4DFC}"/>
              </a:ext>
            </a:extLst>
          </p:cNvPr>
          <p:cNvPicPr>
            <a:picLocks noChangeAspect="1"/>
          </p:cNvPicPr>
          <p:nvPr/>
        </p:nvPicPr>
        <p:blipFill>
          <a:blip r:embed="rId5"/>
          <a:stretch>
            <a:fillRect/>
          </a:stretch>
        </p:blipFill>
        <p:spPr>
          <a:xfrm>
            <a:off x="4468966" y="3411941"/>
            <a:ext cx="495276" cy="916693"/>
          </a:xfrm>
          <a:prstGeom prst="rect">
            <a:avLst/>
          </a:prstGeom>
        </p:spPr>
      </p:pic>
      <p:pic>
        <p:nvPicPr>
          <p:cNvPr id="102" name="Image 43">
            <a:extLst>
              <a:ext uri="{FF2B5EF4-FFF2-40B4-BE49-F238E27FC236}">
                <a16:creationId xmlns:a16="http://schemas.microsoft.com/office/drawing/2014/main" id="{432E22CD-5302-4350-86A4-BFFA89317E7D}"/>
              </a:ext>
            </a:extLst>
          </p:cNvPr>
          <p:cNvPicPr>
            <a:picLocks noChangeAspect="1"/>
          </p:cNvPicPr>
          <p:nvPr/>
        </p:nvPicPr>
        <p:blipFill>
          <a:blip r:embed="rId4"/>
          <a:stretch>
            <a:fillRect/>
          </a:stretch>
        </p:blipFill>
        <p:spPr>
          <a:xfrm>
            <a:off x="5349868" y="3423154"/>
            <a:ext cx="487368" cy="894266"/>
          </a:xfrm>
          <a:prstGeom prst="rect">
            <a:avLst/>
          </a:prstGeom>
        </p:spPr>
      </p:pic>
      <p:pic>
        <p:nvPicPr>
          <p:cNvPr id="103" name="Image 44">
            <a:extLst>
              <a:ext uri="{FF2B5EF4-FFF2-40B4-BE49-F238E27FC236}">
                <a16:creationId xmlns:a16="http://schemas.microsoft.com/office/drawing/2014/main" id="{FF9EBDDA-E170-4C7F-9C3A-DC3ADD30BA8A}"/>
              </a:ext>
            </a:extLst>
          </p:cNvPr>
          <p:cNvPicPr>
            <a:picLocks noChangeAspect="1"/>
          </p:cNvPicPr>
          <p:nvPr/>
        </p:nvPicPr>
        <p:blipFill>
          <a:blip r:embed="rId5"/>
          <a:stretch>
            <a:fillRect/>
          </a:stretch>
        </p:blipFill>
        <p:spPr>
          <a:xfrm>
            <a:off x="6222861" y="3430610"/>
            <a:ext cx="495276" cy="916693"/>
          </a:xfrm>
          <a:prstGeom prst="rect">
            <a:avLst/>
          </a:prstGeom>
        </p:spPr>
      </p:pic>
      <p:pic>
        <p:nvPicPr>
          <p:cNvPr id="104" name="Image 48">
            <a:extLst>
              <a:ext uri="{FF2B5EF4-FFF2-40B4-BE49-F238E27FC236}">
                <a16:creationId xmlns:a16="http://schemas.microsoft.com/office/drawing/2014/main" id="{C38CCF41-0B8C-46ED-8C82-F274663635A2}"/>
              </a:ext>
            </a:extLst>
          </p:cNvPr>
          <p:cNvPicPr>
            <a:picLocks noChangeAspect="1"/>
          </p:cNvPicPr>
          <p:nvPr/>
        </p:nvPicPr>
        <p:blipFill>
          <a:blip r:embed="rId6"/>
          <a:stretch>
            <a:fillRect/>
          </a:stretch>
        </p:blipFill>
        <p:spPr>
          <a:xfrm>
            <a:off x="4603940" y="2085285"/>
            <a:ext cx="601029" cy="953510"/>
          </a:xfrm>
          <a:prstGeom prst="rect">
            <a:avLst/>
          </a:prstGeom>
        </p:spPr>
      </p:pic>
      <p:pic>
        <p:nvPicPr>
          <p:cNvPr id="105" name="Image 49">
            <a:extLst>
              <a:ext uri="{FF2B5EF4-FFF2-40B4-BE49-F238E27FC236}">
                <a16:creationId xmlns:a16="http://schemas.microsoft.com/office/drawing/2014/main" id="{C606734C-F75E-49D5-B71F-9A18E7844337}"/>
              </a:ext>
            </a:extLst>
          </p:cNvPr>
          <p:cNvPicPr>
            <a:picLocks noChangeAspect="1"/>
          </p:cNvPicPr>
          <p:nvPr/>
        </p:nvPicPr>
        <p:blipFill>
          <a:blip r:embed="rId7"/>
          <a:stretch>
            <a:fillRect/>
          </a:stretch>
        </p:blipFill>
        <p:spPr>
          <a:xfrm>
            <a:off x="5254070" y="2080554"/>
            <a:ext cx="616977" cy="962972"/>
          </a:xfrm>
          <a:prstGeom prst="rect">
            <a:avLst/>
          </a:prstGeom>
        </p:spPr>
      </p:pic>
      <p:pic>
        <p:nvPicPr>
          <p:cNvPr id="106" name="Image 50">
            <a:extLst>
              <a:ext uri="{FF2B5EF4-FFF2-40B4-BE49-F238E27FC236}">
                <a16:creationId xmlns:a16="http://schemas.microsoft.com/office/drawing/2014/main" id="{E26A09B0-760B-4C24-BE60-3C947B8173B0}"/>
              </a:ext>
            </a:extLst>
          </p:cNvPr>
          <p:cNvPicPr>
            <a:picLocks noChangeAspect="1"/>
          </p:cNvPicPr>
          <p:nvPr/>
        </p:nvPicPr>
        <p:blipFill>
          <a:blip r:embed="rId8"/>
          <a:stretch>
            <a:fillRect/>
          </a:stretch>
        </p:blipFill>
        <p:spPr>
          <a:xfrm>
            <a:off x="2638310" y="2091952"/>
            <a:ext cx="600315" cy="940176"/>
          </a:xfrm>
          <a:prstGeom prst="rect">
            <a:avLst/>
          </a:prstGeom>
        </p:spPr>
      </p:pic>
      <p:pic>
        <p:nvPicPr>
          <p:cNvPr id="107" name="Image 51">
            <a:extLst>
              <a:ext uri="{FF2B5EF4-FFF2-40B4-BE49-F238E27FC236}">
                <a16:creationId xmlns:a16="http://schemas.microsoft.com/office/drawing/2014/main" id="{B448D2F6-BA68-4FBC-A709-6142286790EB}"/>
              </a:ext>
            </a:extLst>
          </p:cNvPr>
          <p:cNvPicPr>
            <a:picLocks noChangeAspect="1"/>
          </p:cNvPicPr>
          <p:nvPr/>
        </p:nvPicPr>
        <p:blipFill>
          <a:blip r:embed="rId6"/>
          <a:stretch>
            <a:fillRect/>
          </a:stretch>
        </p:blipFill>
        <p:spPr>
          <a:xfrm>
            <a:off x="3287728" y="2085285"/>
            <a:ext cx="601029" cy="953510"/>
          </a:xfrm>
          <a:prstGeom prst="rect">
            <a:avLst/>
          </a:prstGeom>
        </p:spPr>
      </p:pic>
      <p:pic>
        <p:nvPicPr>
          <p:cNvPr id="108" name="Image 52">
            <a:extLst>
              <a:ext uri="{FF2B5EF4-FFF2-40B4-BE49-F238E27FC236}">
                <a16:creationId xmlns:a16="http://schemas.microsoft.com/office/drawing/2014/main" id="{13654452-1B95-4A60-9FF4-09110236144C}"/>
              </a:ext>
            </a:extLst>
          </p:cNvPr>
          <p:cNvPicPr>
            <a:picLocks noChangeAspect="1"/>
          </p:cNvPicPr>
          <p:nvPr/>
        </p:nvPicPr>
        <p:blipFill>
          <a:blip r:embed="rId7"/>
          <a:stretch>
            <a:fillRect/>
          </a:stretch>
        </p:blipFill>
        <p:spPr>
          <a:xfrm>
            <a:off x="3937860" y="2080554"/>
            <a:ext cx="616977" cy="962972"/>
          </a:xfrm>
          <a:prstGeom prst="rect">
            <a:avLst/>
          </a:prstGeom>
        </p:spPr>
      </p:pic>
      <p:pic>
        <p:nvPicPr>
          <p:cNvPr id="109" name="Image 53">
            <a:extLst>
              <a:ext uri="{FF2B5EF4-FFF2-40B4-BE49-F238E27FC236}">
                <a16:creationId xmlns:a16="http://schemas.microsoft.com/office/drawing/2014/main" id="{F2DC1D1B-0B6C-4FD0-A4B7-BEF28FCB4D8C}"/>
              </a:ext>
            </a:extLst>
          </p:cNvPr>
          <p:cNvPicPr>
            <a:picLocks noChangeAspect="1"/>
          </p:cNvPicPr>
          <p:nvPr/>
        </p:nvPicPr>
        <p:blipFill>
          <a:blip r:embed="rId8"/>
          <a:stretch>
            <a:fillRect/>
          </a:stretch>
        </p:blipFill>
        <p:spPr>
          <a:xfrm>
            <a:off x="6973329" y="2091952"/>
            <a:ext cx="600315" cy="940176"/>
          </a:xfrm>
          <a:prstGeom prst="rect">
            <a:avLst/>
          </a:prstGeom>
        </p:spPr>
      </p:pic>
      <p:pic>
        <p:nvPicPr>
          <p:cNvPr id="110" name="Image 55">
            <a:extLst>
              <a:ext uri="{FF2B5EF4-FFF2-40B4-BE49-F238E27FC236}">
                <a16:creationId xmlns:a16="http://schemas.microsoft.com/office/drawing/2014/main" id="{BA3E166D-910C-4300-8384-F24AF2788C19}"/>
              </a:ext>
            </a:extLst>
          </p:cNvPr>
          <p:cNvPicPr>
            <a:picLocks noChangeAspect="1"/>
          </p:cNvPicPr>
          <p:nvPr/>
        </p:nvPicPr>
        <p:blipFill>
          <a:blip r:embed="rId7"/>
          <a:stretch>
            <a:fillRect/>
          </a:stretch>
        </p:blipFill>
        <p:spPr>
          <a:xfrm>
            <a:off x="8310003" y="2080554"/>
            <a:ext cx="616977" cy="962972"/>
          </a:xfrm>
          <a:prstGeom prst="rect">
            <a:avLst/>
          </a:prstGeom>
        </p:spPr>
      </p:pic>
      <p:pic>
        <p:nvPicPr>
          <p:cNvPr id="112" name="Image 63">
            <a:extLst>
              <a:ext uri="{FF2B5EF4-FFF2-40B4-BE49-F238E27FC236}">
                <a16:creationId xmlns:a16="http://schemas.microsoft.com/office/drawing/2014/main" id="{68F5FE38-7CF2-459F-9A04-B40A3BB36ABF}"/>
              </a:ext>
            </a:extLst>
          </p:cNvPr>
          <p:cNvPicPr>
            <a:picLocks noChangeAspect="1"/>
          </p:cNvPicPr>
          <p:nvPr/>
        </p:nvPicPr>
        <p:blipFill>
          <a:blip r:embed="rId7"/>
          <a:stretch>
            <a:fillRect/>
          </a:stretch>
        </p:blipFill>
        <p:spPr>
          <a:xfrm>
            <a:off x="7633335" y="2080554"/>
            <a:ext cx="616977" cy="962972"/>
          </a:xfrm>
          <a:prstGeom prst="rect">
            <a:avLst/>
          </a:prstGeom>
        </p:spPr>
      </p:pic>
      <p:sp>
        <p:nvSpPr>
          <p:cNvPr id="114" name="TextBox 6">
            <a:extLst>
              <a:ext uri="{FF2B5EF4-FFF2-40B4-BE49-F238E27FC236}">
                <a16:creationId xmlns:a16="http://schemas.microsoft.com/office/drawing/2014/main" id="{D71B137E-868B-44AC-83F1-E19A73277A9F}"/>
              </a:ext>
            </a:extLst>
          </p:cNvPr>
          <p:cNvSpPr txBox="1"/>
          <p:nvPr/>
        </p:nvSpPr>
        <p:spPr>
          <a:xfrm>
            <a:off x="254479" y="1396024"/>
            <a:ext cx="410208" cy="313932"/>
          </a:xfrm>
          <a:prstGeom prst="rect">
            <a:avLst/>
          </a:prstGeom>
          <a:noFill/>
        </p:spPr>
        <p:txBody>
          <a:bodyPr wrap="square" rtlCol="0">
            <a:spAutoFit/>
          </a:bodyPr>
          <a:lstStyle/>
          <a:p>
            <a:pPr marL="0" marR="0" lvl="0" indent="-16" algn="l" defTabSz="457184"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DCD58"/>
                </a:solidFill>
                <a:effectLst/>
                <a:uLnTx/>
                <a:uFillTx/>
                <a:latin typeface="Arial"/>
                <a:ea typeface="+mn-ea"/>
                <a:cs typeface="+mn-cs"/>
              </a:rPr>
              <a:t>16</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115" name="TextBox 6">
            <a:extLst>
              <a:ext uri="{FF2B5EF4-FFF2-40B4-BE49-F238E27FC236}">
                <a16:creationId xmlns:a16="http://schemas.microsoft.com/office/drawing/2014/main" id="{CE27CAAC-2D67-40D4-95C6-80C16184C03C}"/>
              </a:ext>
            </a:extLst>
          </p:cNvPr>
          <p:cNvSpPr txBox="1"/>
          <p:nvPr/>
        </p:nvSpPr>
        <p:spPr>
          <a:xfrm>
            <a:off x="254479" y="840632"/>
            <a:ext cx="410208" cy="313932"/>
          </a:xfrm>
          <a:prstGeom prst="rect">
            <a:avLst/>
          </a:prstGeom>
          <a:noFill/>
        </p:spPr>
        <p:txBody>
          <a:bodyPr wrap="square" rtlCol="0">
            <a:spAutoFit/>
          </a:bodyPr>
          <a:lstStyle/>
          <a:p>
            <a:pPr marL="0" marR="0" lvl="0" indent="-16" algn="l" defTabSz="457184"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DCD58"/>
                </a:solidFill>
                <a:effectLst/>
                <a:uLnTx/>
                <a:uFillTx/>
                <a:latin typeface="Arial"/>
                <a:ea typeface="+mn-ea"/>
                <a:cs typeface="+mn-cs"/>
              </a:rPr>
              <a:t>24</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116" name="TextBox 6">
            <a:extLst>
              <a:ext uri="{FF2B5EF4-FFF2-40B4-BE49-F238E27FC236}">
                <a16:creationId xmlns:a16="http://schemas.microsoft.com/office/drawing/2014/main" id="{BB4D954D-DE88-4F03-8D94-4BDADBBB959A}"/>
              </a:ext>
            </a:extLst>
          </p:cNvPr>
          <p:cNvSpPr txBox="1"/>
          <p:nvPr/>
        </p:nvSpPr>
        <p:spPr>
          <a:xfrm>
            <a:off x="254479" y="1118328"/>
            <a:ext cx="410208" cy="313932"/>
          </a:xfrm>
          <a:prstGeom prst="rect">
            <a:avLst/>
          </a:prstGeom>
          <a:noFill/>
        </p:spPr>
        <p:txBody>
          <a:bodyPr wrap="square" rtlCol="0">
            <a:spAutoFit/>
          </a:bodyPr>
          <a:lstStyle/>
          <a:p>
            <a:pPr marL="0" marR="0" lvl="0" indent="-16" algn="l" defTabSz="457184"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DCD58"/>
                </a:solidFill>
                <a:effectLst/>
                <a:uLnTx/>
                <a:uFillTx/>
                <a:latin typeface="Arial"/>
                <a:ea typeface="+mn-ea"/>
                <a:cs typeface="+mn-cs"/>
              </a:rPr>
              <a:t>20</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06E53107-9F35-470D-AA09-AC1C01161BA6}"/>
              </a:ext>
            </a:extLst>
          </p:cNvPr>
          <p:cNvSpPr txBox="1"/>
          <p:nvPr/>
        </p:nvSpPr>
        <p:spPr>
          <a:xfrm>
            <a:off x="2782272" y="4367368"/>
            <a:ext cx="432054" cy="246221"/>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4TX</a:t>
            </a:r>
          </a:p>
        </p:txBody>
      </p:sp>
      <p:sp>
        <p:nvSpPr>
          <p:cNvPr id="118" name="TextBox 117">
            <a:extLst>
              <a:ext uri="{FF2B5EF4-FFF2-40B4-BE49-F238E27FC236}">
                <a16:creationId xmlns:a16="http://schemas.microsoft.com/office/drawing/2014/main" id="{9A84F62A-3623-4EB2-A39C-4BE84AD0A368}"/>
              </a:ext>
            </a:extLst>
          </p:cNvPr>
          <p:cNvSpPr txBox="1"/>
          <p:nvPr/>
        </p:nvSpPr>
        <p:spPr>
          <a:xfrm>
            <a:off x="2614798" y="1666883"/>
            <a:ext cx="752728"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8TX/4</a:t>
            </a:r>
            <a:r>
              <a:rPr lang="en-US" sz="1000" b="1" dirty="0"/>
              <a:t>GE SFP</a:t>
            </a:r>
          </a:p>
        </p:txBody>
      </p:sp>
      <p:pic>
        <p:nvPicPr>
          <p:cNvPr id="120" name="Image 6">
            <a:extLst>
              <a:ext uri="{FF2B5EF4-FFF2-40B4-BE49-F238E27FC236}">
                <a16:creationId xmlns:a16="http://schemas.microsoft.com/office/drawing/2014/main" id="{3CDBD674-7611-4D81-A55C-65F45344286E}"/>
              </a:ext>
            </a:extLst>
          </p:cNvPr>
          <p:cNvPicPr>
            <a:picLocks noChangeAspect="1"/>
          </p:cNvPicPr>
          <p:nvPr/>
        </p:nvPicPr>
        <p:blipFill>
          <a:blip r:embed="rId9"/>
          <a:stretch>
            <a:fillRect/>
          </a:stretch>
        </p:blipFill>
        <p:spPr>
          <a:xfrm>
            <a:off x="2674334" y="843001"/>
            <a:ext cx="549150" cy="859671"/>
          </a:xfrm>
          <a:prstGeom prst="rect">
            <a:avLst/>
          </a:prstGeom>
        </p:spPr>
      </p:pic>
      <p:sp>
        <p:nvSpPr>
          <p:cNvPr id="121" name="TextBox 6">
            <a:extLst>
              <a:ext uri="{FF2B5EF4-FFF2-40B4-BE49-F238E27FC236}">
                <a16:creationId xmlns:a16="http://schemas.microsoft.com/office/drawing/2014/main" id="{DA89EED8-2D70-4D15-A82B-DD8AD0C090F7}"/>
              </a:ext>
            </a:extLst>
          </p:cNvPr>
          <p:cNvSpPr txBox="1"/>
          <p:nvPr/>
        </p:nvSpPr>
        <p:spPr>
          <a:xfrm>
            <a:off x="535694" y="4615147"/>
            <a:ext cx="2491509" cy="313932"/>
          </a:xfrm>
          <a:prstGeom prst="rect">
            <a:avLst/>
          </a:prstGeom>
          <a:noFill/>
        </p:spPr>
        <p:txBody>
          <a:bodyPr wrap="square" rtlCol="0">
            <a:spAutoFit/>
          </a:bodyPr>
          <a:lstStyle/>
          <a:p>
            <a:pPr marL="0" marR="0" lvl="0" indent="-16" algn="l" defTabSz="457184" rtl="0" eaLnBrk="1" fontAlgn="auto" latinLnBrk="0" hangingPunct="1">
              <a:lnSpc>
                <a:spcPct val="90000"/>
              </a:lnSpc>
              <a:spcBef>
                <a:spcPts val="0"/>
              </a:spcBef>
              <a:spcAft>
                <a:spcPts val="0"/>
              </a:spcAft>
              <a:buClrTx/>
              <a:buSzTx/>
              <a:buFontTx/>
              <a:buNone/>
              <a:tabLst/>
              <a:defRPr/>
            </a:pPr>
            <a:r>
              <a:rPr lang="en-US" sz="1600" b="1" dirty="0">
                <a:solidFill>
                  <a:srgbClr val="3DCD58"/>
                </a:solidFill>
                <a:latin typeface="Arial"/>
              </a:rPr>
              <a:t>Standard </a:t>
            </a:r>
            <a:r>
              <a:rPr kumimoji="0" lang="en-US" sz="1600" b="1" i="0" u="none" strike="noStrike" kern="1200" cap="none" spc="0" normalizeH="0" baseline="0" noProof="0" dirty="0">
                <a:ln>
                  <a:noFill/>
                </a:ln>
                <a:solidFill>
                  <a:srgbClr val="3DCD58"/>
                </a:solidFill>
                <a:effectLst/>
                <a:uLnTx/>
                <a:uFillTx/>
                <a:latin typeface="Arial"/>
                <a:ea typeface="+mn-ea"/>
                <a:cs typeface="+mn-cs"/>
              </a:rPr>
              <a:t>Unmanaged</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122" name="TextBox 121">
            <a:extLst>
              <a:ext uri="{FF2B5EF4-FFF2-40B4-BE49-F238E27FC236}">
                <a16:creationId xmlns:a16="http://schemas.microsoft.com/office/drawing/2014/main" id="{0A804E57-EB06-454C-B70C-EB52FA854CA8}"/>
              </a:ext>
            </a:extLst>
          </p:cNvPr>
          <p:cNvSpPr txBox="1"/>
          <p:nvPr/>
        </p:nvSpPr>
        <p:spPr>
          <a:xfrm>
            <a:off x="3334698" y="1669066"/>
            <a:ext cx="814323"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sz="1000" dirty="0"/>
              <a:t>8TX/4</a:t>
            </a:r>
            <a:r>
              <a:rPr lang="sv-SE" sz="1000" b="1" dirty="0"/>
              <a:t>GE- TX</a:t>
            </a:r>
            <a:endParaRPr lang="en-US" sz="1000" b="1" dirty="0"/>
          </a:p>
        </p:txBody>
      </p:sp>
      <p:sp>
        <p:nvSpPr>
          <p:cNvPr id="123" name="TextBox 122">
            <a:extLst>
              <a:ext uri="{FF2B5EF4-FFF2-40B4-BE49-F238E27FC236}">
                <a16:creationId xmlns:a16="http://schemas.microsoft.com/office/drawing/2014/main" id="{2431FFA0-747C-4BFF-8F5E-BD4D7E280BC1}"/>
              </a:ext>
            </a:extLst>
          </p:cNvPr>
          <p:cNvSpPr txBox="1"/>
          <p:nvPr/>
        </p:nvSpPr>
        <p:spPr>
          <a:xfrm>
            <a:off x="4329872" y="1736739"/>
            <a:ext cx="547576" cy="246221"/>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sz="1000" dirty="0"/>
              <a:t>16TX</a:t>
            </a:r>
          </a:p>
        </p:txBody>
      </p:sp>
      <p:sp>
        <p:nvSpPr>
          <p:cNvPr id="124" name="TextBox 123">
            <a:extLst>
              <a:ext uri="{FF2B5EF4-FFF2-40B4-BE49-F238E27FC236}">
                <a16:creationId xmlns:a16="http://schemas.microsoft.com/office/drawing/2014/main" id="{7CAF2B93-A1B9-43B6-A934-C18CAD30EB78}"/>
              </a:ext>
            </a:extLst>
          </p:cNvPr>
          <p:cNvSpPr txBox="1"/>
          <p:nvPr/>
        </p:nvSpPr>
        <p:spPr>
          <a:xfrm>
            <a:off x="5057016" y="1666883"/>
            <a:ext cx="844732"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sz="1000" dirty="0"/>
              <a:t>16TX/4</a:t>
            </a:r>
            <a:r>
              <a:rPr lang="sv-SE" sz="1000" b="1" dirty="0"/>
              <a:t>GE- SFP</a:t>
            </a:r>
          </a:p>
        </p:txBody>
      </p:sp>
      <p:sp>
        <p:nvSpPr>
          <p:cNvPr id="125" name="TextBox 124">
            <a:extLst>
              <a:ext uri="{FF2B5EF4-FFF2-40B4-BE49-F238E27FC236}">
                <a16:creationId xmlns:a16="http://schemas.microsoft.com/office/drawing/2014/main" id="{F04C5AC8-8AE4-4067-AC2D-F7AC2800CC87}"/>
              </a:ext>
            </a:extLst>
          </p:cNvPr>
          <p:cNvSpPr txBox="1"/>
          <p:nvPr/>
        </p:nvSpPr>
        <p:spPr>
          <a:xfrm>
            <a:off x="6010945" y="1666883"/>
            <a:ext cx="856395"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sz="1000" dirty="0"/>
              <a:t>20TX/4</a:t>
            </a:r>
            <a:r>
              <a:rPr lang="sv-SE" sz="1000" b="1" dirty="0"/>
              <a:t>GE- SFP</a:t>
            </a:r>
            <a:endParaRPr lang="en-US" sz="1000" b="1" dirty="0"/>
          </a:p>
        </p:txBody>
      </p:sp>
      <p:cxnSp>
        <p:nvCxnSpPr>
          <p:cNvPr id="126" name="Connecteur droit 22">
            <a:extLst>
              <a:ext uri="{FF2B5EF4-FFF2-40B4-BE49-F238E27FC236}">
                <a16:creationId xmlns:a16="http://schemas.microsoft.com/office/drawing/2014/main" id="{70DE5A82-2758-49C9-A79D-16B8A5A8D271}"/>
              </a:ext>
            </a:extLst>
          </p:cNvPr>
          <p:cNvCxnSpPr>
            <a:cxnSpLocks/>
          </p:cNvCxnSpPr>
          <p:nvPr/>
        </p:nvCxnSpPr>
        <p:spPr>
          <a:xfrm flipV="1">
            <a:off x="793270" y="2027879"/>
            <a:ext cx="8236432" cy="476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27" name="Connecteur droit 19">
            <a:extLst>
              <a:ext uri="{FF2B5EF4-FFF2-40B4-BE49-F238E27FC236}">
                <a16:creationId xmlns:a16="http://schemas.microsoft.com/office/drawing/2014/main" id="{1CB02ABC-D4CF-4D45-B3A8-0F1851CABA57}"/>
              </a:ext>
            </a:extLst>
          </p:cNvPr>
          <p:cNvCxnSpPr>
            <a:cxnSpLocks/>
          </p:cNvCxnSpPr>
          <p:nvPr/>
        </p:nvCxnSpPr>
        <p:spPr>
          <a:xfrm>
            <a:off x="6848681" y="813504"/>
            <a:ext cx="0" cy="383549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28" name="TextBox 127">
            <a:extLst>
              <a:ext uri="{FF2B5EF4-FFF2-40B4-BE49-F238E27FC236}">
                <a16:creationId xmlns:a16="http://schemas.microsoft.com/office/drawing/2014/main" id="{84C98479-78E3-487A-BB30-BC10D5DD6278}"/>
              </a:ext>
            </a:extLst>
          </p:cNvPr>
          <p:cNvSpPr txBox="1"/>
          <p:nvPr/>
        </p:nvSpPr>
        <p:spPr>
          <a:xfrm>
            <a:off x="5057016" y="540486"/>
            <a:ext cx="2549713" cy="307777"/>
          </a:xfrm>
          <a:prstGeom prst="rect">
            <a:avLst/>
          </a:prstGeom>
          <a:noFill/>
          <a:ln>
            <a:noFill/>
            <a:prstDash val="dash"/>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sz="1400">
                <a:solidFill>
                  <a:schemeClr val="accent6"/>
                </a:solidFill>
              </a:defRPr>
            </a:lvl1pPr>
          </a:lstStyle>
          <a:p>
            <a:r>
              <a:rPr lang="ru-RU" dirty="0"/>
              <a:t>Запуск  </a:t>
            </a:r>
            <a:r>
              <a:rPr lang="en-US" dirty="0"/>
              <a:t>Q4 2021</a:t>
            </a:r>
          </a:p>
        </p:txBody>
      </p:sp>
      <p:sp>
        <p:nvSpPr>
          <p:cNvPr id="129" name="TextBox 128">
            <a:extLst>
              <a:ext uri="{FF2B5EF4-FFF2-40B4-BE49-F238E27FC236}">
                <a16:creationId xmlns:a16="http://schemas.microsoft.com/office/drawing/2014/main" id="{909CCCF0-1E49-45AC-8BC1-FF3D38397D96}"/>
              </a:ext>
            </a:extLst>
          </p:cNvPr>
          <p:cNvSpPr txBox="1"/>
          <p:nvPr/>
        </p:nvSpPr>
        <p:spPr>
          <a:xfrm>
            <a:off x="1066546" y="4367368"/>
            <a:ext cx="432054" cy="246221"/>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5TX</a:t>
            </a:r>
          </a:p>
        </p:txBody>
      </p:sp>
      <p:sp>
        <p:nvSpPr>
          <p:cNvPr id="130" name="TextBox 129">
            <a:extLst>
              <a:ext uri="{FF2B5EF4-FFF2-40B4-BE49-F238E27FC236}">
                <a16:creationId xmlns:a16="http://schemas.microsoft.com/office/drawing/2014/main" id="{15DC87FE-C3B4-4947-804B-12C5F0DD112E}"/>
              </a:ext>
            </a:extLst>
          </p:cNvPr>
          <p:cNvSpPr txBox="1"/>
          <p:nvPr/>
        </p:nvSpPr>
        <p:spPr>
          <a:xfrm>
            <a:off x="1531914" y="4370409"/>
            <a:ext cx="707445" cy="246221"/>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4TX/1FX</a:t>
            </a:r>
          </a:p>
        </p:txBody>
      </p:sp>
      <p:sp>
        <p:nvSpPr>
          <p:cNvPr id="131" name="TextBox 130">
            <a:extLst>
              <a:ext uri="{FF2B5EF4-FFF2-40B4-BE49-F238E27FC236}">
                <a16:creationId xmlns:a16="http://schemas.microsoft.com/office/drawing/2014/main" id="{54D6204C-0E01-44B9-840D-4F0F94494026}"/>
              </a:ext>
            </a:extLst>
          </p:cNvPr>
          <p:cNvSpPr txBox="1"/>
          <p:nvPr/>
        </p:nvSpPr>
        <p:spPr>
          <a:xfrm>
            <a:off x="842422" y="3019905"/>
            <a:ext cx="432054" cy="246221"/>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a:t>8TX</a:t>
            </a:r>
          </a:p>
        </p:txBody>
      </p:sp>
      <p:sp>
        <p:nvSpPr>
          <p:cNvPr id="132" name="Rounded Rectangle 10">
            <a:extLst>
              <a:ext uri="{FF2B5EF4-FFF2-40B4-BE49-F238E27FC236}">
                <a16:creationId xmlns:a16="http://schemas.microsoft.com/office/drawing/2014/main" id="{F4A16932-C7FE-4B3E-A6BE-6B101FD3F3A0}"/>
              </a:ext>
            </a:extLst>
          </p:cNvPr>
          <p:cNvSpPr/>
          <p:nvPr/>
        </p:nvSpPr>
        <p:spPr>
          <a:xfrm>
            <a:off x="769652" y="773495"/>
            <a:ext cx="1744445" cy="3885122"/>
          </a:xfrm>
          <a:prstGeom prst="roundRect">
            <a:avLst>
              <a:gd name="adj" fmla="val 4167"/>
            </a:avLst>
          </a:prstGeom>
          <a:noFill/>
          <a:ln>
            <a:solidFill>
              <a:srgbClr val="00953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133" name="Rectangle 132">
            <a:extLst>
              <a:ext uri="{FF2B5EF4-FFF2-40B4-BE49-F238E27FC236}">
                <a16:creationId xmlns:a16="http://schemas.microsoft.com/office/drawing/2014/main" id="{5766310D-7AF7-45A0-A7D9-87AE35866F0F}"/>
              </a:ext>
            </a:extLst>
          </p:cNvPr>
          <p:cNvSpPr/>
          <p:nvPr/>
        </p:nvSpPr>
        <p:spPr>
          <a:xfrm>
            <a:off x="2597361" y="802599"/>
            <a:ext cx="4220878" cy="1196972"/>
          </a:xfrm>
          <a:prstGeom prst="rect">
            <a:avLst/>
          </a:prstGeom>
          <a:noFill/>
          <a:ln w="28575">
            <a:solidFill>
              <a:schemeClr val="accent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28BEECE2-8B16-415D-95BE-96E8B6768FDC}"/>
              </a:ext>
            </a:extLst>
          </p:cNvPr>
          <p:cNvSpPr/>
          <p:nvPr/>
        </p:nvSpPr>
        <p:spPr>
          <a:xfrm>
            <a:off x="6887949" y="2068763"/>
            <a:ext cx="2105611" cy="1267406"/>
          </a:xfrm>
          <a:prstGeom prst="rect">
            <a:avLst/>
          </a:prstGeom>
          <a:noFill/>
          <a:ln w="28575">
            <a:solidFill>
              <a:schemeClr val="accent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7" name="TextBox 136">
            <a:extLst>
              <a:ext uri="{FF2B5EF4-FFF2-40B4-BE49-F238E27FC236}">
                <a16:creationId xmlns:a16="http://schemas.microsoft.com/office/drawing/2014/main" id="{C4D83B5C-15C6-4C54-A9A6-D2E9E3B42930}"/>
              </a:ext>
            </a:extLst>
          </p:cNvPr>
          <p:cNvSpPr txBox="1"/>
          <p:nvPr/>
        </p:nvSpPr>
        <p:spPr>
          <a:xfrm>
            <a:off x="7336173" y="1750909"/>
            <a:ext cx="1818461" cy="307777"/>
          </a:xfrm>
          <a:prstGeom prst="rect">
            <a:avLst/>
          </a:prstGeom>
          <a:noFill/>
          <a:ln>
            <a:noFill/>
            <a:prstDash val="dash"/>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sz="1400">
                <a:solidFill>
                  <a:schemeClr val="accent6"/>
                </a:solidFill>
              </a:defRPr>
            </a:lvl1pPr>
          </a:lstStyle>
          <a:p>
            <a:r>
              <a:rPr lang="ru-RU" dirty="0"/>
              <a:t>Запуск</a:t>
            </a:r>
            <a:r>
              <a:rPr lang="en-US" dirty="0"/>
              <a:t> Q</a:t>
            </a:r>
            <a:r>
              <a:rPr lang="ru-RU" dirty="0"/>
              <a:t>2</a:t>
            </a:r>
            <a:r>
              <a:rPr lang="en-US" dirty="0"/>
              <a:t> 2022</a:t>
            </a:r>
          </a:p>
        </p:txBody>
      </p:sp>
      <p:cxnSp>
        <p:nvCxnSpPr>
          <p:cNvPr id="140" name="Connecteur droit 26">
            <a:extLst>
              <a:ext uri="{FF2B5EF4-FFF2-40B4-BE49-F238E27FC236}">
                <a16:creationId xmlns:a16="http://schemas.microsoft.com/office/drawing/2014/main" id="{90AE9D0C-8B23-47F4-82F6-F06E63EA6137}"/>
              </a:ext>
            </a:extLst>
          </p:cNvPr>
          <p:cNvCxnSpPr>
            <a:cxnSpLocks/>
          </p:cNvCxnSpPr>
          <p:nvPr/>
        </p:nvCxnSpPr>
        <p:spPr>
          <a:xfrm>
            <a:off x="769652" y="3371457"/>
            <a:ext cx="826005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pic>
        <p:nvPicPr>
          <p:cNvPr id="143" name="Picture 142">
            <a:extLst>
              <a:ext uri="{FF2B5EF4-FFF2-40B4-BE49-F238E27FC236}">
                <a16:creationId xmlns:a16="http://schemas.microsoft.com/office/drawing/2014/main" id="{5DAE164A-AE68-4384-A8E6-CD67460342CB}"/>
              </a:ext>
            </a:extLst>
          </p:cNvPr>
          <p:cNvPicPr>
            <a:picLocks noChangeAspect="1"/>
          </p:cNvPicPr>
          <p:nvPr/>
        </p:nvPicPr>
        <p:blipFill>
          <a:blip r:embed="rId10"/>
          <a:stretch>
            <a:fillRect/>
          </a:stretch>
        </p:blipFill>
        <p:spPr>
          <a:xfrm>
            <a:off x="1132590" y="3524991"/>
            <a:ext cx="310786" cy="809927"/>
          </a:xfrm>
          <a:prstGeom prst="rect">
            <a:avLst/>
          </a:prstGeom>
        </p:spPr>
      </p:pic>
      <p:pic>
        <p:nvPicPr>
          <p:cNvPr id="144" name="Picture 143">
            <a:extLst>
              <a:ext uri="{FF2B5EF4-FFF2-40B4-BE49-F238E27FC236}">
                <a16:creationId xmlns:a16="http://schemas.microsoft.com/office/drawing/2014/main" id="{0EC0F792-F300-49E5-9553-FFFEA7446B58}"/>
              </a:ext>
            </a:extLst>
          </p:cNvPr>
          <p:cNvPicPr>
            <a:picLocks noChangeAspect="1"/>
          </p:cNvPicPr>
          <p:nvPr/>
        </p:nvPicPr>
        <p:blipFill>
          <a:blip r:embed="rId11"/>
          <a:stretch>
            <a:fillRect/>
          </a:stretch>
        </p:blipFill>
        <p:spPr>
          <a:xfrm>
            <a:off x="1715298" y="3520493"/>
            <a:ext cx="295594" cy="809927"/>
          </a:xfrm>
          <a:prstGeom prst="rect">
            <a:avLst/>
          </a:prstGeom>
        </p:spPr>
      </p:pic>
      <p:pic>
        <p:nvPicPr>
          <p:cNvPr id="145" name="Picture 144">
            <a:extLst>
              <a:ext uri="{FF2B5EF4-FFF2-40B4-BE49-F238E27FC236}">
                <a16:creationId xmlns:a16="http://schemas.microsoft.com/office/drawing/2014/main" id="{829AEEEB-CE9F-4EAD-8D94-40A7C6DB32ED}"/>
              </a:ext>
            </a:extLst>
          </p:cNvPr>
          <p:cNvPicPr>
            <a:picLocks noChangeAspect="1"/>
          </p:cNvPicPr>
          <p:nvPr/>
        </p:nvPicPr>
        <p:blipFill>
          <a:blip r:embed="rId12"/>
          <a:stretch>
            <a:fillRect/>
          </a:stretch>
        </p:blipFill>
        <p:spPr>
          <a:xfrm>
            <a:off x="865721" y="2164656"/>
            <a:ext cx="378752" cy="809926"/>
          </a:xfrm>
          <a:prstGeom prst="rect">
            <a:avLst/>
          </a:prstGeom>
        </p:spPr>
      </p:pic>
      <p:pic>
        <p:nvPicPr>
          <p:cNvPr id="146" name="Picture 145">
            <a:extLst>
              <a:ext uri="{FF2B5EF4-FFF2-40B4-BE49-F238E27FC236}">
                <a16:creationId xmlns:a16="http://schemas.microsoft.com/office/drawing/2014/main" id="{F806922C-BB19-4F7B-A795-B5230B76497C}"/>
              </a:ext>
            </a:extLst>
          </p:cNvPr>
          <p:cNvPicPr>
            <a:picLocks noChangeAspect="1"/>
          </p:cNvPicPr>
          <p:nvPr/>
        </p:nvPicPr>
        <p:blipFill>
          <a:blip r:embed="rId13"/>
          <a:stretch>
            <a:fillRect/>
          </a:stretch>
        </p:blipFill>
        <p:spPr>
          <a:xfrm>
            <a:off x="1393057" y="2171640"/>
            <a:ext cx="416279" cy="823188"/>
          </a:xfrm>
          <a:prstGeom prst="rect">
            <a:avLst/>
          </a:prstGeom>
        </p:spPr>
      </p:pic>
      <p:pic>
        <p:nvPicPr>
          <p:cNvPr id="147" name="Picture 146">
            <a:extLst>
              <a:ext uri="{FF2B5EF4-FFF2-40B4-BE49-F238E27FC236}">
                <a16:creationId xmlns:a16="http://schemas.microsoft.com/office/drawing/2014/main" id="{604D24EF-A172-4792-AC8D-74C8ECAE8C5A}"/>
              </a:ext>
            </a:extLst>
          </p:cNvPr>
          <p:cNvPicPr>
            <a:picLocks noChangeAspect="1"/>
          </p:cNvPicPr>
          <p:nvPr/>
        </p:nvPicPr>
        <p:blipFill>
          <a:blip r:embed="rId14"/>
          <a:stretch>
            <a:fillRect/>
          </a:stretch>
        </p:blipFill>
        <p:spPr>
          <a:xfrm>
            <a:off x="1989751" y="2175456"/>
            <a:ext cx="416905" cy="823188"/>
          </a:xfrm>
          <a:prstGeom prst="rect">
            <a:avLst/>
          </a:prstGeom>
        </p:spPr>
      </p:pic>
      <p:sp>
        <p:nvSpPr>
          <p:cNvPr id="148" name="Rectangle 147">
            <a:extLst>
              <a:ext uri="{FF2B5EF4-FFF2-40B4-BE49-F238E27FC236}">
                <a16:creationId xmlns:a16="http://schemas.microsoft.com/office/drawing/2014/main" id="{10E7E8BA-574E-4A2E-9F3E-4032EBECC34B}"/>
              </a:ext>
            </a:extLst>
          </p:cNvPr>
          <p:cNvSpPr/>
          <p:nvPr/>
        </p:nvSpPr>
        <p:spPr>
          <a:xfrm>
            <a:off x="802276" y="2048584"/>
            <a:ext cx="1685907" cy="2569604"/>
          </a:xfrm>
          <a:prstGeom prst="rect">
            <a:avLst/>
          </a:prstGeom>
          <a:noFill/>
          <a:ln w="28575">
            <a:solidFill>
              <a:schemeClr val="accent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797CF5DE-6468-4EEB-A810-A315EACBEB42}"/>
              </a:ext>
            </a:extLst>
          </p:cNvPr>
          <p:cNvSpPr txBox="1"/>
          <p:nvPr/>
        </p:nvSpPr>
        <p:spPr>
          <a:xfrm>
            <a:off x="742111" y="1753176"/>
            <a:ext cx="1885078" cy="307777"/>
          </a:xfrm>
          <a:prstGeom prst="rect">
            <a:avLst/>
          </a:prstGeom>
          <a:noFill/>
          <a:ln>
            <a:noFill/>
            <a:prstDash val="dash"/>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sz="1400">
                <a:solidFill>
                  <a:schemeClr val="accent6"/>
                </a:solidFill>
              </a:defRPr>
            </a:lvl1pPr>
          </a:lstStyle>
          <a:p>
            <a:r>
              <a:rPr lang="ru-RU" dirty="0"/>
              <a:t>Запуск 09.</a:t>
            </a:r>
            <a:r>
              <a:rPr lang="en-US" dirty="0"/>
              <a:t>2021</a:t>
            </a:r>
          </a:p>
        </p:txBody>
      </p:sp>
      <p:pic>
        <p:nvPicPr>
          <p:cNvPr id="150" name="Picture 149">
            <a:extLst>
              <a:ext uri="{FF2B5EF4-FFF2-40B4-BE49-F238E27FC236}">
                <a16:creationId xmlns:a16="http://schemas.microsoft.com/office/drawing/2014/main" id="{FC694BC1-BDE6-40C2-BC6B-F064C97ACA85}"/>
              </a:ext>
            </a:extLst>
          </p:cNvPr>
          <p:cNvPicPr>
            <a:picLocks noChangeAspect="1"/>
          </p:cNvPicPr>
          <p:nvPr/>
        </p:nvPicPr>
        <p:blipFill>
          <a:blip r:embed="rId15"/>
          <a:stretch>
            <a:fillRect/>
          </a:stretch>
        </p:blipFill>
        <p:spPr>
          <a:xfrm>
            <a:off x="3411818" y="859654"/>
            <a:ext cx="542130" cy="848970"/>
          </a:xfrm>
          <a:prstGeom prst="rect">
            <a:avLst/>
          </a:prstGeom>
        </p:spPr>
      </p:pic>
      <p:pic>
        <p:nvPicPr>
          <p:cNvPr id="151" name="Picture 150">
            <a:extLst>
              <a:ext uri="{FF2B5EF4-FFF2-40B4-BE49-F238E27FC236}">
                <a16:creationId xmlns:a16="http://schemas.microsoft.com/office/drawing/2014/main" id="{4158F075-4CB2-4A50-A8D5-7571A36DDB71}"/>
              </a:ext>
            </a:extLst>
          </p:cNvPr>
          <p:cNvPicPr>
            <a:picLocks noChangeAspect="1"/>
          </p:cNvPicPr>
          <p:nvPr/>
        </p:nvPicPr>
        <p:blipFill>
          <a:blip r:embed="rId16"/>
          <a:stretch>
            <a:fillRect/>
          </a:stretch>
        </p:blipFill>
        <p:spPr>
          <a:xfrm>
            <a:off x="4142282" y="851512"/>
            <a:ext cx="743049" cy="893377"/>
          </a:xfrm>
          <a:prstGeom prst="rect">
            <a:avLst/>
          </a:prstGeom>
        </p:spPr>
      </p:pic>
      <p:pic>
        <p:nvPicPr>
          <p:cNvPr id="152" name="Picture 151">
            <a:extLst>
              <a:ext uri="{FF2B5EF4-FFF2-40B4-BE49-F238E27FC236}">
                <a16:creationId xmlns:a16="http://schemas.microsoft.com/office/drawing/2014/main" id="{8572906A-4CC4-4D84-9CF1-FD35DC9DE350}"/>
              </a:ext>
            </a:extLst>
          </p:cNvPr>
          <p:cNvPicPr>
            <a:picLocks noChangeAspect="1"/>
          </p:cNvPicPr>
          <p:nvPr/>
        </p:nvPicPr>
        <p:blipFill>
          <a:blip r:embed="rId17"/>
          <a:stretch>
            <a:fillRect/>
          </a:stretch>
        </p:blipFill>
        <p:spPr>
          <a:xfrm>
            <a:off x="5073665" y="832806"/>
            <a:ext cx="747373" cy="893377"/>
          </a:xfrm>
          <a:prstGeom prst="rect">
            <a:avLst/>
          </a:prstGeom>
        </p:spPr>
      </p:pic>
      <p:pic>
        <p:nvPicPr>
          <p:cNvPr id="153" name="Picture 152">
            <a:extLst>
              <a:ext uri="{FF2B5EF4-FFF2-40B4-BE49-F238E27FC236}">
                <a16:creationId xmlns:a16="http://schemas.microsoft.com/office/drawing/2014/main" id="{D1D07D56-E3E9-4E3E-92E1-62900164C07D}"/>
              </a:ext>
            </a:extLst>
          </p:cNvPr>
          <p:cNvPicPr>
            <a:picLocks noChangeAspect="1"/>
          </p:cNvPicPr>
          <p:nvPr/>
        </p:nvPicPr>
        <p:blipFill>
          <a:blip r:embed="rId18"/>
          <a:stretch>
            <a:fillRect/>
          </a:stretch>
        </p:blipFill>
        <p:spPr>
          <a:xfrm>
            <a:off x="6009372" y="849762"/>
            <a:ext cx="756046" cy="893378"/>
          </a:xfrm>
          <a:prstGeom prst="rect">
            <a:avLst/>
          </a:prstGeom>
        </p:spPr>
      </p:pic>
      <p:pic>
        <p:nvPicPr>
          <p:cNvPr id="4" name="Picture 3">
            <a:extLst>
              <a:ext uri="{FF2B5EF4-FFF2-40B4-BE49-F238E27FC236}">
                <a16:creationId xmlns:a16="http://schemas.microsoft.com/office/drawing/2014/main" id="{18A9DFB1-AD77-4C35-A1E9-5F2D85C22B33}"/>
              </a:ext>
            </a:extLst>
          </p:cNvPr>
          <p:cNvPicPr>
            <a:picLocks noChangeAspect="1"/>
          </p:cNvPicPr>
          <p:nvPr/>
        </p:nvPicPr>
        <p:blipFill>
          <a:blip r:embed="rId19"/>
          <a:stretch>
            <a:fillRect/>
          </a:stretch>
        </p:blipFill>
        <p:spPr>
          <a:xfrm>
            <a:off x="5969338" y="2116015"/>
            <a:ext cx="839997" cy="941402"/>
          </a:xfrm>
          <a:prstGeom prst="rect">
            <a:avLst/>
          </a:prstGeom>
        </p:spPr>
      </p:pic>
    </p:spTree>
    <p:extLst>
      <p:ext uri="{BB962C8B-B14F-4D97-AF65-F5344CB8AC3E}">
        <p14:creationId xmlns:p14="http://schemas.microsoft.com/office/powerpoint/2010/main" val="1595751772"/>
      </p:ext>
    </p:extLst>
  </p:cSld>
  <p:clrMapOvr>
    <a:masterClrMapping/>
  </p:clrMapOvr>
</p:sld>
</file>

<file path=ppt/theme/theme1.xml><?xml version="1.0" encoding="utf-8"?>
<a:theme xmlns:a="http://schemas.openxmlformats.org/drawingml/2006/main" name="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chneider Title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5550C8E8DA649BE37A566F95DA53D" ma:contentTypeVersion="12" ma:contentTypeDescription="Create a new document." ma:contentTypeScope="" ma:versionID="8ae3a1a0ad387601595b9047e315c58a">
  <xsd:schema xmlns:xsd="http://www.w3.org/2001/XMLSchema" xmlns:xs="http://www.w3.org/2001/XMLSchema" xmlns:p="http://schemas.microsoft.com/office/2006/metadata/properties" xmlns:ns2="f1463b0d-6297-413f-bd87-24af3d1b1396" xmlns:ns3="b13fb3d0-f997-4d00-b115-29650d4fa011" targetNamespace="http://schemas.microsoft.com/office/2006/metadata/properties" ma:root="true" ma:fieldsID="246a1bf0e94a98a59503a17e3e7719eb" ns2:_="" ns3:_="">
    <xsd:import namespace="f1463b0d-6297-413f-bd87-24af3d1b1396"/>
    <xsd:import namespace="b13fb3d0-f997-4d00-b115-29650d4fa01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463b0d-6297-413f-bd87-24af3d1b139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3fb3d0-f997-4d00-b115-29650d4fa01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3D943E-5A3D-4650-BDFA-E249A0FE3881}">
  <ds:schemaRefs>
    <ds:schemaRef ds:uri="http://schemas.microsoft.com/sharepoint/v3/contenttype/forms"/>
  </ds:schemaRefs>
</ds:datastoreItem>
</file>

<file path=customXml/itemProps2.xml><?xml version="1.0" encoding="utf-8"?>
<ds:datastoreItem xmlns:ds="http://schemas.openxmlformats.org/officeDocument/2006/customXml" ds:itemID="{24A52F73-74E1-42B6-9259-CF493A784EC5}">
  <ds:schemaRefs>
    <ds:schemaRef ds:uri="http://purl.org/dc/elements/1.1/"/>
    <ds:schemaRef ds:uri="http://purl.org/dc/terms/"/>
    <ds:schemaRef ds:uri="http://schemas.microsoft.com/office/2006/metadata/properties"/>
    <ds:schemaRef ds:uri="b13fb3d0-f997-4d00-b115-29650d4fa011"/>
    <ds:schemaRef ds:uri="http://schemas.openxmlformats.org/package/2006/metadata/core-properties"/>
    <ds:schemaRef ds:uri="http://schemas.microsoft.com/office/infopath/2007/PartnerControls"/>
    <ds:schemaRef ds:uri="http://schemas.microsoft.com/office/2006/documentManagement/types"/>
    <ds:schemaRef ds:uri="f1463b0d-6297-413f-bd87-24af3d1b1396"/>
    <ds:schemaRef ds:uri="http://www.w3.org/XML/1998/namespace"/>
    <ds:schemaRef ds:uri="http://purl.org/dc/dcmitype/"/>
  </ds:schemaRefs>
</ds:datastoreItem>
</file>

<file path=customXml/itemProps3.xml><?xml version="1.0" encoding="utf-8"?>
<ds:datastoreItem xmlns:ds="http://schemas.openxmlformats.org/officeDocument/2006/customXml" ds:itemID="{67469AC5-2DCA-4C65-9301-0C8B25DAA0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463b0d-6297-413f-bd87-24af3d1b1396"/>
    <ds:schemaRef ds:uri="b13fb3d0-f997-4d00-b115-29650d4fa0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SE16_16x9_LIO_TextOnly</Template>
  <TotalTime>2599</TotalTime>
  <Words>2575</Words>
  <Application>Microsoft Office PowerPoint</Application>
  <PresentationFormat>On-screen Show (16:9)</PresentationFormat>
  <Paragraphs>620</Paragraphs>
  <Slides>20</Slides>
  <Notes>16</Notes>
  <HiddenSlides>5</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20</vt:i4>
      </vt:variant>
    </vt:vector>
  </HeadingPairs>
  <TitlesOfParts>
    <vt:vector size="33" baseType="lpstr">
      <vt:lpstr>Arial</vt:lpstr>
      <vt:lpstr>Arial MT Pro</vt:lpstr>
      <vt:lpstr>Arial MT Std Medium</vt:lpstr>
      <vt:lpstr>Arial Rounded MT Bold</vt:lpstr>
      <vt:lpstr>Calibri</vt:lpstr>
      <vt:lpstr>Grammond</vt:lpstr>
      <vt:lpstr>Lucida Grande</vt:lpstr>
      <vt:lpstr>Times New Roman</vt:lpstr>
      <vt:lpstr>Wingdings</vt:lpstr>
      <vt:lpstr>SE15_LIO_TextOnly V3</vt:lpstr>
      <vt:lpstr>Schneider Text Slides</vt:lpstr>
      <vt:lpstr>2_SE15_LIO_TextOnly V3</vt:lpstr>
      <vt:lpstr>Schneider Title Slides</vt:lpstr>
      <vt:lpstr>Неуправляемые коммутаторы Modicon Switch </vt:lpstr>
      <vt:lpstr>PowerPoint Presentation</vt:lpstr>
      <vt:lpstr>Краткий обзор сетевых компонент Ethernet</vt:lpstr>
      <vt:lpstr>PowerPoint Presentation</vt:lpstr>
      <vt:lpstr>PowerPoint Presentation</vt:lpstr>
      <vt:lpstr>PowerPoint Presentation</vt:lpstr>
      <vt:lpstr>PowerPoint Presentation</vt:lpstr>
      <vt:lpstr>PowerPoint Presentation</vt:lpstr>
      <vt:lpstr>PowerPoint Presentation</vt:lpstr>
      <vt:lpstr>Описание предложения Modicon Unmanaged Switch</vt:lpstr>
      <vt:lpstr>PowerPoint Presentation</vt:lpstr>
      <vt:lpstr>PowerPoint Presentation</vt:lpstr>
      <vt:lpstr>PowerPoint Presentation</vt:lpstr>
      <vt:lpstr>PowerPoint Presentation</vt:lpstr>
      <vt:lpstr>Рекомендуемые замены ConneXium -&gt; Modicon Switch</vt:lpstr>
      <vt:lpstr>PowerPoint Presentation</vt:lpstr>
      <vt:lpstr>PowerPoint Presentation</vt:lpstr>
      <vt:lpstr>PowerPoint Presentation</vt:lpstr>
      <vt:lpstr>PowerPoint Presentation</vt:lpstr>
      <vt:lpstr>PowerPoint Presentation</vt:lpstr>
    </vt:vector>
  </TitlesOfParts>
  <Company>Schneider Electric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Chao CHEN</dc:creator>
  <cp:lastModifiedBy>Pavel Zhivov</cp:lastModifiedBy>
  <cp:revision>191</cp:revision>
  <dcterms:created xsi:type="dcterms:W3CDTF">2020-05-27T09:13:11Z</dcterms:created>
  <dcterms:modified xsi:type="dcterms:W3CDTF">2021-10-03T06:16:20Z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0x010100DEE5550C8E8DA649BE37A566F95DA53D</vt:lpwstr>
  </property>
  <property fmtid="{D5CDD505-2E9C-101B-9397-08002B2CF9AE}" pid="3" name="MSIP_Label_23f93e5f-d3c2-49a7-ba94-15405423c204_Enabled">
    <vt:lpwstr>true</vt:lpwstr>
  </property>
  <property fmtid="{D5CDD505-2E9C-101B-9397-08002B2CF9AE}" pid="4" name="MSIP_Label_23f93e5f-d3c2-49a7-ba94-15405423c204_SetDate">
    <vt:lpwstr>2021-10-03T06:16:20Z</vt:lpwstr>
  </property>
  <property fmtid="{D5CDD505-2E9C-101B-9397-08002B2CF9AE}" pid="5" name="MSIP_Label_23f93e5f-d3c2-49a7-ba94-15405423c204_Method">
    <vt:lpwstr>Standard</vt:lpwstr>
  </property>
  <property fmtid="{D5CDD505-2E9C-101B-9397-08002B2CF9AE}" pid="6" name="MSIP_Label_23f93e5f-d3c2-49a7-ba94-15405423c204_Name">
    <vt:lpwstr>SE Internal</vt:lpwstr>
  </property>
  <property fmtid="{D5CDD505-2E9C-101B-9397-08002B2CF9AE}" pid="7" name="MSIP_Label_23f93e5f-d3c2-49a7-ba94-15405423c204_SiteId">
    <vt:lpwstr>6e51e1ad-c54b-4b39-b598-0ffe9ae68fef</vt:lpwstr>
  </property>
  <property fmtid="{D5CDD505-2E9C-101B-9397-08002B2CF9AE}" pid="8" name="MSIP_Label_23f93e5f-d3c2-49a7-ba94-15405423c204_ActionId">
    <vt:lpwstr>dbc81f3a-1f33-47ce-9b2d-2e7d50c6cc7c</vt:lpwstr>
  </property>
  <property fmtid="{D5CDD505-2E9C-101B-9397-08002B2CF9AE}" pid="9" name="MSIP_Label_23f93e5f-d3c2-49a7-ba94-15405423c204_ContentBits">
    <vt:lpwstr>2</vt:lpwstr>
  </property>
</Properties>
</file>